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6858000" cy="9906000" type="A4"/>
  <p:notesSz cx="6858000" cy="9144000"/>
  <p:embeddedFontLst>
    <p:embeddedFont>
      <p:font typeface="Arial Rounded MT Bold" panose="020F070403050403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United Curriculum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E94E9D-CFCE-C166-F4B7-06218FBC7616}" name="Elizabeth Lupton" initials="EL" userId="S::Elizabeth.Lupton@unitedlearning.org.uk::f1d8bff2-aebb-46ae-b972-0f228aff2aaf" providerId="AD"/>
  <p188:author id="{C833E4BA-E012-CD07-1FD3-0F30CCFF34BF}" name="Charlie Cutler" initials="CC" userId="S::Charlie.Cutler@unitedlearning.org.uk::c5b094de-3707-4aae-994d-70175e9a1467" providerId="AD"/>
  <p188:author id="{6F1D0AED-1E33-5B43-CA73-96135BBBCD4A}" name="Jessica Quinn" initials="JQ" userId="S::Jessica.Quinn@unitedlearning.org.uk::8a95f2e1-9608-4c55-8128-be797539c7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3EF"/>
    <a:srgbClr val="D4C9C6"/>
    <a:srgbClr val="8C716A"/>
    <a:srgbClr val="B2B2B2"/>
    <a:srgbClr val="C2C2C2"/>
    <a:srgbClr val="808080"/>
    <a:srgbClr val="7FAED8"/>
    <a:srgbClr val="CAC4E2"/>
    <a:srgbClr val="FFFFFF"/>
    <a:srgbClr val="2C4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5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Green" userId="S::michelle.green@corngreavesprimary.org.uk::2ae22403-0bc6-4b1d-9370-b23b145e8f61" providerId="AD" clId="Web-{3A5BAE87-243C-40BD-A85A-656DA9135E57}"/>
    <pc:docChg chg="modSld">
      <pc:chgData name="M Green" userId="S::michelle.green@corngreavesprimary.org.uk::2ae22403-0bc6-4b1d-9370-b23b145e8f61" providerId="AD" clId="Web-{3A5BAE87-243C-40BD-A85A-656DA9135E57}" dt="2025-05-12T12:33:58.956" v="42" actId="20577"/>
      <pc:docMkLst>
        <pc:docMk/>
      </pc:docMkLst>
      <pc:sldChg chg="modSp">
        <pc:chgData name="M Green" userId="S::michelle.green@corngreavesprimary.org.uk::2ae22403-0bc6-4b1d-9370-b23b145e8f61" providerId="AD" clId="Web-{3A5BAE87-243C-40BD-A85A-656DA9135E57}" dt="2025-05-12T12:33:58.956" v="42" actId="20577"/>
        <pc:sldMkLst>
          <pc:docMk/>
          <pc:sldMk cId="214332262" sldId="260"/>
        </pc:sldMkLst>
        <pc:spChg chg="mod">
          <ac:chgData name="M Green" userId="S::michelle.green@corngreavesprimary.org.uk::2ae22403-0bc6-4b1d-9370-b23b145e8f61" providerId="AD" clId="Web-{3A5BAE87-243C-40BD-A85A-656DA9135E57}" dt="2025-05-12T12:33:58.956" v="42" actId="20577"/>
          <ac:spMkLst>
            <pc:docMk/>
            <pc:sldMk cId="214332262" sldId="260"/>
            <ac:spMk id="138" creationId="{04403E56-053E-37E5-2FEE-829EE49B7E52}"/>
          </ac:spMkLst>
        </pc:spChg>
      </pc:sldChg>
    </pc:docChg>
  </pc:docChgLst>
  <pc:docChgLst>
    <pc:chgData name="Emma Smith" userId="1d0c9923-837d-475e-a96d-1010af806b94" providerId="ADAL" clId="{298B9888-4ADB-4F0D-AD13-93ED1579BDF0}"/>
    <pc:docChg chg="undo custSel modSld">
      <pc:chgData name="Emma Smith" userId="1d0c9923-837d-475e-a96d-1010af806b94" providerId="ADAL" clId="{298B9888-4ADB-4F0D-AD13-93ED1579BDF0}" dt="2025-07-02T12:56:38.769" v="247" actId="20577"/>
      <pc:docMkLst>
        <pc:docMk/>
      </pc:docMkLst>
      <pc:sldChg chg="delSp modSp">
        <pc:chgData name="Emma Smith" userId="1d0c9923-837d-475e-a96d-1010af806b94" providerId="ADAL" clId="{298B9888-4ADB-4F0D-AD13-93ED1579BDF0}" dt="2025-07-02T12:56:38.769" v="247" actId="20577"/>
        <pc:sldMkLst>
          <pc:docMk/>
          <pc:sldMk cId="214332262" sldId="260"/>
        </pc:sldMkLst>
        <pc:spChg chg="mod">
          <ac:chgData name="Emma Smith" userId="1d0c9923-837d-475e-a96d-1010af806b94" providerId="ADAL" clId="{298B9888-4ADB-4F0D-AD13-93ED1579BDF0}" dt="2025-06-23T15:17:33.162" v="39" actId="113"/>
          <ac:spMkLst>
            <pc:docMk/>
            <pc:sldMk cId="214332262" sldId="260"/>
            <ac:spMk id="3" creationId="{C3E1D6E0-40FA-46EE-AC20-6E36E119B31D}"/>
          </ac:spMkLst>
        </pc:spChg>
        <pc:spChg chg="mod">
          <ac:chgData name="Emma Smith" userId="1d0c9923-837d-475e-a96d-1010af806b94" providerId="ADAL" clId="{298B9888-4ADB-4F0D-AD13-93ED1579BDF0}" dt="2025-07-02T12:52:48.705" v="170" actId="20577"/>
          <ac:spMkLst>
            <pc:docMk/>
            <pc:sldMk cId="214332262" sldId="260"/>
            <ac:spMk id="5" creationId="{AD975ED4-B533-4C64-945E-4C17894A6DCF}"/>
          </ac:spMkLst>
        </pc:spChg>
        <pc:spChg chg="mod">
          <ac:chgData name="Emma Smith" userId="1d0c9923-837d-475e-a96d-1010af806b94" providerId="ADAL" clId="{298B9888-4ADB-4F0D-AD13-93ED1579BDF0}" dt="2025-07-02T12:55:21.474" v="242" actId="20577"/>
          <ac:spMkLst>
            <pc:docMk/>
            <pc:sldMk cId="214332262" sldId="260"/>
            <ac:spMk id="7" creationId="{A0F16F1A-78EF-429E-A474-EB136408DB8B}"/>
          </ac:spMkLst>
        </pc:spChg>
        <pc:spChg chg="mod">
          <ac:chgData name="Emma Smith" userId="1d0c9923-837d-475e-a96d-1010af806b94" providerId="ADAL" clId="{298B9888-4ADB-4F0D-AD13-93ED1579BDF0}" dt="2025-06-23T15:16:06.856" v="26" actId="113"/>
          <ac:spMkLst>
            <pc:docMk/>
            <pc:sldMk cId="214332262" sldId="260"/>
            <ac:spMk id="9" creationId="{34842F7F-0496-EB05-4CAB-5DAC31D50E80}"/>
          </ac:spMkLst>
        </pc:spChg>
        <pc:spChg chg="mod">
          <ac:chgData name="Emma Smith" userId="1d0c9923-837d-475e-a96d-1010af806b94" providerId="ADAL" clId="{298B9888-4ADB-4F0D-AD13-93ED1579BDF0}" dt="2025-06-23T15:16:17.043" v="29" actId="113"/>
          <ac:spMkLst>
            <pc:docMk/>
            <pc:sldMk cId="214332262" sldId="260"/>
            <ac:spMk id="10" creationId="{3ABD3524-E2DA-747B-CE35-01F252CAA029}"/>
          </ac:spMkLst>
        </pc:spChg>
        <pc:spChg chg="mod">
          <ac:chgData name="Emma Smith" userId="1d0c9923-837d-475e-a96d-1010af806b94" providerId="ADAL" clId="{298B9888-4ADB-4F0D-AD13-93ED1579BDF0}" dt="2025-06-23T15:17:10.770" v="37" actId="403"/>
          <ac:spMkLst>
            <pc:docMk/>
            <pc:sldMk cId="214332262" sldId="260"/>
            <ac:spMk id="16" creationId="{B04CEDED-6416-4AB8-9373-C1107096046C}"/>
          </ac:spMkLst>
        </pc:spChg>
        <pc:spChg chg="del">
          <ac:chgData name="Emma Smith" userId="1d0c9923-837d-475e-a96d-1010af806b94" providerId="ADAL" clId="{298B9888-4ADB-4F0D-AD13-93ED1579BDF0}" dt="2025-07-02T12:46:01.961" v="145" actId="478"/>
          <ac:spMkLst>
            <pc:docMk/>
            <pc:sldMk cId="214332262" sldId="260"/>
            <ac:spMk id="89" creationId="{754CAE13-EC94-6CAF-D168-41F2E3373DEE}"/>
          </ac:spMkLst>
        </pc:spChg>
        <pc:spChg chg="del">
          <ac:chgData name="Emma Smith" userId="1d0c9923-837d-475e-a96d-1010af806b94" providerId="ADAL" clId="{298B9888-4ADB-4F0D-AD13-93ED1579BDF0}" dt="2025-07-02T12:45:51.638" v="143" actId="478"/>
          <ac:spMkLst>
            <pc:docMk/>
            <pc:sldMk cId="214332262" sldId="260"/>
            <ac:spMk id="98" creationId="{D8C67065-4C92-D580-06ED-8C3199E49EF0}"/>
          </ac:spMkLst>
        </pc:spChg>
        <pc:spChg chg="mod">
          <ac:chgData name="Emma Smith" userId="1d0c9923-837d-475e-a96d-1010af806b94" providerId="ADAL" clId="{298B9888-4ADB-4F0D-AD13-93ED1579BDF0}" dt="2025-07-02T12:51:56.426" v="164" actId="1076"/>
          <ac:spMkLst>
            <pc:docMk/>
            <pc:sldMk cId="214332262" sldId="260"/>
            <ac:spMk id="101" creationId="{B64B9985-43EF-5B4A-0446-2E12C4C632C9}"/>
          </ac:spMkLst>
        </pc:spChg>
        <pc:spChg chg="mod">
          <ac:chgData name="Emma Smith" userId="1d0c9923-837d-475e-a96d-1010af806b94" providerId="ADAL" clId="{298B9888-4ADB-4F0D-AD13-93ED1579BDF0}" dt="2025-06-23T15:18:35.604" v="49" actId="2711"/>
          <ac:spMkLst>
            <pc:docMk/>
            <pc:sldMk cId="214332262" sldId="260"/>
            <ac:spMk id="110" creationId="{954101C7-5615-6D37-7551-BB8F1D803EDA}"/>
          </ac:spMkLst>
        </pc:spChg>
        <pc:spChg chg="mod">
          <ac:chgData name="Emma Smith" userId="1d0c9923-837d-475e-a96d-1010af806b94" providerId="ADAL" clId="{298B9888-4ADB-4F0D-AD13-93ED1579BDF0}" dt="2025-07-02T12:44:17.402" v="82" actId="20577"/>
          <ac:spMkLst>
            <pc:docMk/>
            <pc:sldMk cId="214332262" sldId="260"/>
            <ac:spMk id="118" creationId="{9AEF3DB4-678A-4261-BB72-EE0E6ABC5344}"/>
          </ac:spMkLst>
        </pc:spChg>
        <pc:spChg chg="mod">
          <ac:chgData name="Emma Smith" userId="1d0c9923-837d-475e-a96d-1010af806b94" providerId="ADAL" clId="{298B9888-4ADB-4F0D-AD13-93ED1579BDF0}" dt="2025-07-02T12:43:50.039" v="76" actId="20577"/>
          <ac:spMkLst>
            <pc:docMk/>
            <pc:sldMk cId="214332262" sldId="260"/>
            <ac:spMk id="119" creationId="{8A38E274-09B8-4AE6-9CD7-513210A0EEBE}"/>
          </ac:spMkLst>
        </pc:spChg>
        <pc:spChg chg="del mod">
          <ac:chgData name="Emma Smith" userId="1d0c9923-837d-475e-a96d-1010af806b94" providerId="ADAL" clId="{298B9888-4ADB-4F0D-AD13-93ED1579BDF0}" dt="2025-07-02T12:44:54.642" v="103"/>
          <ac:spMkLst>
            <pc:docMk/>
            <pc:sldMk cId="214332262" sldId="260"/>
            <ac:spMk id="120" creationId="{6A82493D-2684-4AA7-B3FD-4ADA1B844B41}"/>
          </ac:spMkLst>
        </pc:spChg>
        <pc:spChg chg="mod">
          <ac:chgData name="Emma Smith" userId="1d0c9923-837d-475e-a96d-1010af806b94" providerId="ADAL" clId="{298B9888-4ADB-4F0D-AD13-93ED1579BDF0}" dt="2025-06-23T15:15:55.020" v="22" actId="113"/>
          <ac:spMkLst>
            <pc:docMk/>
            <pc:sldMk cId="214332262" sldId="260"/>
            <ac:spMk id="121" creationId="{711565F3-C635-A964-BD75-42823BF633DA}"/>
          </ac:spMkLst>
        </pc:spChg>
        <pc:spChg chg="mod">
          <ac:chgData name="Emma Smith" userId="1d0c9923-837d-475e-a96d-1010af806b94" providerId="ADAL" clId="{298B9888-4ADB-4F0D-AD13-93ED1579BDF0}" dt="2025-06-23T15:15:51.901" v="21" actId="113"/>
          <ac:spMkLst>
            <pc:docMk/>
            <pc:sldMk cId="214332262" sldId="260"/>
            <ac:spMk id="122" creationId="{CBD39B57-DF68-ED45-8BCE-0C9352FF172B}"/>
          </ac:spMkLst>
        </pc:spChg>
        <pc:spChg chg="mod">
          <ac:chgData name="Emma Smith" userId="1d0c9923-837d-475e-a96d-1010af806b94" providerId="ADAL" clId="{298B9888-4ADB-4F0D-AD13-93ED1579BDF0}" dt="2025-07-02T12:46:11.373" v="151" actId="20577"/>
          <ac:spMkLst>
            <pc:docMk/>
            <pc:sldMk cId="214332262" sldId="260"/>
            <ac:spMk id="125" creationId="{1BCA902F-5119-0921-DEE9-26AC7D8E49B7}"/>
          </ac:spMkLst>
        </pc:spChg>
        <pc:spChg chg="mod">
          <ac:chgData name="Emma Smith" userId="1d0c9923-837d-475e-a96d-1010af806b94" providerId="ADAL" clId="{298B9888-4ADB-4F0D-AD13-93ED1579BDF0}" dt="2025-06-23T15:15:58.205" v="23" actId="113"/>
          <ac:spMkLst>
            <pc:docMk/>
            <pc:sldMk cId="214332262" sldId="260"/>
            <ac:spMk id="133" creationId="{AAB6F752-0654-ABD3-B076-5ADF52407A59}"/>
          </ac:spMkLst>
        </pc:spChg>
        <pc:spChg chg="mod">
          <ac:chgData name="Emma Smith" userId="1d0c9923-837d-475e-a96d-1010af806b94" providerId="ADAL" clId="{298B9888-4ADB-4F0D-AD13-93ED1579BDF0}" dt="2025-07-02T12:44:53.100" v="101" actId="404"/>
          <ac:spMkLst>
            <pc:docMk/>
            <pc:sldMk cId="214332262" sldId="260"/>
            <ac:spMk id="136" creationId="{0D969844-3701-C180-C36C-ABAFAC9A8FF9}"/>
          </ac:spMkLst>
        </pc:spChg>
        <pc:spChg chg="mod">
          <ac:chgData name="Emma Smith" userId="1d0c9923-837d-475e-a96d-1010af806b94" providerId="ADAL" clId="{298B9888-4ADB-4F0D-AD13-93ED1579BDF0}" dt="2025-07-02T12:45:54.192" v="144" actId="6549"/>
          <ac:spMkLst>
            <pc:docMk/>
            <pc:sldMk cId="214332262" sldId="260"/>
            <ac:spMk id="138" creationId="{04403E56-053E-37E5-2FEE-829EE49B7E52}"/>
          </ac:spMkLst>
        </pc:spChg>
        <pc:spChg chg="mod">
          <ac:chgData name="Emma Smith" userId="1d0c9923-837d-475e-a96d-1010af806b94" providerId="ADAL" clId="{298B9888-4ADB-4F0D-AD13-93ED1579BDF0}" dt="2025-07-02T12:47:14.409" v="163" actId="2711"/>
          <ac:spMkLst>
            <pc:docMk/>
            <pc:sldMk cId="214332262" sldId="260"/>
            <ac:spMk id="139" creationId="{75CB33A9-4C8D-4C8F-77FC-4A1111B8A9D1}"/>
          </ac:spMkLst>
        </pc:spChg>
        <pc:spChg chg="mod">
          <ac:chgData name="Emma Smith" userId="1d0c9923-837d-475e-a96d-1010af806b94" providerId="ADAL" clId="{298B9888-4ADB-4F0D-AD13-93ED1579BDF0}" dt="2025-07-02T12:53:21.697" v="182" actId="5793"/>
          <ac:spMkLst>
            <pc:docMk/>
            <pc:sldMk cId="214332262" sldId="260"/>
            <ac:spMk id="152" creationId="{21686478-099E-8914-22DD-3B2F3D67B09D}"/>
          </ac:spMkLst>
        </pc:spChg>
        <pc:spChg chg="mod">
          <ac:chgData name="Emma Smith" userId="1d0c9923-837d-475e-a96d-1010af806b94" providerId="ADAL" clId="{298B9888-4ADB-4F0D-AD13-93ED1579BDF0}" dt="2025-07-02T12:54:11.056" v="186" actId="20577"/>
          <ac:spMkLst>
            <pc:docMk/>
            <pc:sldMk cId="214332262" sldId="260"/>
            <ac:spMk id="154" creationId="{B10CA8C4-9532-C024-89CD-0680D7EE1D6D}"/>
          </ac:spMkLst>
        </pc:spChg>
        <pc:spChg chg="mod">
          <ac:chgData name="Emma Smith" userId="1d0c9923-837d-475e-a96d-1010af806b94" providerId="ADAL" clId="{298B9888-4ADB-4F0D-AD13-93ED1579BDF0}" dt="2025-07-02T12:45:46.638" v="142" actId="20577"/>
          <ac:spMkLst>
            <pc:docMk/>
            <pc:sldMk cId="214332262" sldId="260"/>
            <ac:spMk id="159" creationId="{719A519E-B3C8-48D6-A332-21D671C4D10D}"/>
          </ac:spMkLst>
        </pc:spChg>
        <pc:spChg chg="mod">
          <ac:chgData name="Emma Smith" userId="1d0c9923-837d-475e-a96d-1010af806b94" providerId="ADAL" clId="{298B9888-4ADB-4F0D-AD13-93ED1579BDF0}" dt="2025-06-23T15:18:46.725" v="50" actId="2711"/>
          <ac:spMkLst>
            <pc:docMk/>
            <pc:sldMk cId="214332262" sldId="260"/>
            <ac:spMk id="163" creationId="{D56CAAE7-5933-3C4C-4537-218E8F2B8186}"/>
          </ac:spMkLst>
        </pc:spChg>
        <pc:spChg chg="mod">
          <ac:chgData name="Emma Smith" userId="1d0c9923-837d-475e-a96d-1010af806b94" providerId="ADAL" clId="{298B9888-4ADB-4F0D-AD13-93ED1579BDF0}" dt="2025-07-02T12:56:38.769" v="247" actId="20577"/>
          <ac:spMkLst>
            <pc:docMk/>
            <pc:sldMk cId="214332262" sldId="260"/>
            <ac:spMk id="167" creationId="{C4F77FD3-295C-30C8-1544-E10578BDA641}"/>
          </ac:spMkLst>
        </pc:spChg>
        <pc:spChg chg="mod">
          <ac:chgData name="Emma Smith" userId="1d0c9923-837d-475e-a96d-1010af806b94" providerId="ADAL" clId="{298B9888-4ADB-4F0D-AD13-93ED1579BDF0}" dt="2025-06-23T15:18:54.217" v="51" actId="2711"/>
          <ac:spMkLst>
            <pc:docMk/>
            <pc:sldMk cId="214332262" sldId="260"/>
            <ac:spMk id="169" creationId="{4EB2716B-4855-AE6F-B3B5-84D60D2188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4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CC7A4CA-E362-DD3B-6273-9124CCE10B02}"/>
              </a:ext>
            </a:extLst>
          </p:cNvPr>
          <p:cNvGrpSpPr/>
          <p:nvPr userDrawn="1"/>
        </p:nvGrpSpPr>
        <p:grpSpPr>
          <a:xfrm>
            <a:off x="5732686" y="48954"/>
            <a:ext cx="928650" cy="783194"/>
            <a:chOff x="5725297" y="44835"/>
            <a:chExt cx="928650" cy="783194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3B45C404-C035-41D6-ABB4-3C82108243B2}"/>
                </a:ext>
              </a:extLst>
            </p:cNvPr>
            <p:cNvSpPr/>
            <p:nvPr userDrawn="1"/>
          </p:nvSpPr>
          <p:spPr>
            <a:xfrm>
              <a:off x="5725297" y="44835"/>
              <a:ext cx="928650" cy="783194"/>
            </a:xfrm>
            <a:prstGeom prst="trapezoid">
              <a:avLst>
                <a:gd name="adj" fmla="val 6949"/>
              </a:avLst>
            </a:prstGeom>
            <a:solidFill>
              <a:srgbClr val="E6E6E6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86C58E-F161-BC7C-5251-CBB43102C63F}"/>
                </a:ext>
              </a:extLst>
            </p:cNvPr>
            <p:cNvSpPr/>
            <p:nvPr/>
          </p:nvSpPr>
          <p:spPr>
            <a:xfrm>
              <a:off x="5840016" y="86825"/>
              <a:ext cx="699212" cy="69921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D0C58C57-8D25-4DB4-99E8-D555CC18F28E}"/>
              </a:ext>
            </a:extLst>
          </p:cNvPr>
          <p:cNvSpPr/>
          <p:nvPr userDrawn="1"/>
        </p:nvSpPr>
        <p:spPr>
          <a:xfrm>
            <a:off x="37433" y="175630"/>
            <a:ext cx="5473096" cy="650018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1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340F98-C10F-E378-85E8-BA21622B460D}"/>
              </a:ext>
            </a:extLst>
          </p:cNvPr>
          <p:cNvGrpSpPr/>
          <p:nvPr userDrawn="1"/>
        </p:nvGrpSpPr>
        <p:grpSpPr>
          <a:xfrm>
            <a:off x="5732686" y="48954"/>
            <a:ext cx="928650" cy="783194"/>
            <a:chOff x="5725297" y="44835"/>
            <a:chExt cx="928650" cy="783194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AA67F28E-A92D-AB02-B365-94298CF54C47}"/>
                </a:ext>
              </a:extLst>
            </p:cNvPr>
            <p:cNvSpPr/>
            <p:nvPr userDrawn="1"/>
          </p:nvSpPr>
          <p:spPr>
            <a:xfrm>
              <a:off x="5725297" y="44835"/>
              <a:ext cx="928650" cy="783194"/>
            </a:xfrm>
            <a:prstGeom prst="trapezoid">
              <a:avLst>
                <a:gd name="adj" fmla="val 6949"/>
              </a:avLst>
            </a:prstGeom>
            <a:solidFill>
              <a:srgbClr val="E6E6E6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A13DDF-DA0B-A68A-829E-919224C77D57}"/>
                </a:ext>
              </a:extLst>
            </p:cNvPr>
            <p:cNvSpPr/>
            <p:nvPr/>
          </p:nvSpPr>
          <p:spPr>
            <a:xfrm>
              <a:off x="5840016" y="86825"/>
              <a:ext cx="699212" cy="69921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BB34CC0-DAF8-8B0D-5C40-2C0D063D01ED}"/>
              </a:ext>
            </a:extLst>
          </p:cNvPr>
          <p:cNvSpPr/>
          <p:nvPr userDrawn="1"/>
        </p:nvSpPr>
        <p:spPr>
          <a:xfrm>
            <a:off x="37433" y="175630"/>
            <a:ext cx="5473096" cy="650018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3366" y="49276"/>
            <a:ext cx="6771268" cy="95885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latin typeface="United Curriculum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F3267F-A113-427B-A6D2-1F8CDB848A05}"/>
              </a:ext>
            </a:extLst>
          </p:cNvPr>
          <p:cNvGrpSpPr/>
          <p:nvPr userDrawn="1"/>
        </p:nvGrpSpPr>
        <p:grpSpPr>
          <a:xfrm>
            <a:off x="-745152" y="9300853"/>
            <a:ext cx="1555380" cy="1321435"/>
            <a:chOff x="-761406" y="6217602"/>
            <a:chExt cx="1555380" cy="1321435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68918E0C-25F0-41D7-B659-E7CEC738D921}"/>
                </a:ext>
              </a:extLst>
            </p:cNvPr>
            <p:cNvSpPr/>
            <p:nvPr userDrawn="1"/>
          </p:nvSpPr>
          <p:spPr>
            <a:xfrm>
              <a:off x="-761406" y="6217602"/>
              <a:ext cx="1555380" cy="1321435"/>
            </a:xfrm>
            <a:prstGeom prst="arc">
              <a:avLst>
                <a:gd name="adj1" fmla="val 16272534"/>
                <a:gd name="adj2" fmla="val 20090376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>
                <a:latin typeface="United Curriculum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CBBA03-4677-409A-9E2C-13B8163B55F2}"/>
                </a:ext>
              </a:extLst>
            </p:cNvPr>
            <p:cNvSpPr/>
            <p:nvPr userDrawn="1"/>
          </p:nvSpPr>
          <p:spPr>
            <a:xfrm>
              <a:off x="6125" y="6227444"/>
              <a:ext cx="45719" cy="35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nited Curriculum" pitchFamily="2" charset="0"/>
              </a:endParaRPr>
            </a:p>
          </p:txBody>
        </p:sp>
      </p:grp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C6065E-CAF6-44D2-9518-09CD858824FB}"/>
              </a:ext>
            </a:extLst>
          </p:cNvPr>
          <p:cNvPicPr/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" y="9440712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1320704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77" indent="-330177" algn="l" defTabSz="1320704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3" kern="1200">
          <a:solidFill>
            <a:schemeClr val="tx1"/>
          </a:solidFill>
          <a:latin typeface="+mn-lt"/>
          <a:ea typeface="+mn-ea"/>
          <a:cs typeface="+mn-cs"/>
        </a:defRPr>
      </a:lvl1pPr>
      <a:lvl2pPr marL="990528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650880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31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584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37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287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641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2992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52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04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57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08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761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12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464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815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711565F3-C635-A964-BD75-42823BF633DA}"/>
              </a:ext>
            </a:extLst>
          </p:cNvPr>
          <p:cNvSpPr/>
          <p:nvPr/>
        </p:nvSpPr>
        <p:spPr>
          <a:xfrm>
            <a:off x="1443258" y="2139779"/>
            <a:ext cx="956586" cy="772173"/>
          </a:xfrm>
          <a:custGeom>
            <a:avLst/>
            <a:gdLst>
              <a:gd name="connsiteX0" fmla="*/ 0 w 956586"/>
              <a:gd name="connsiteY0" fmla="*/ 768238 h 772173"/>
              <a:gd name="connsiteX1" fmla="*/ 956587 w 956586"/>
              <a:gd name="connsiteY1" fmla="*/ 772173 h 772173"/>
              <a:gd name="connsiteX2" fmla="*/ 956587 w 956586"/>
              <a:gd name="connsiteY2" fmla="*/ 0 h 772173"/>
              <a:gd name="connsiteX3" fmla="*/ 0 w 956586"/>
              <a:gd name="connsiteY3" fmla="*/ 0 h 772173"/>
              <a:gd name="connsiteX4" fmla="*/ 0 w 956586"/>
              <a:gd name="connsiteY4" fmla="*/ 768238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173">
                <a:moveTo>
                  <a:pt x="0" y="768238"/>
                </a:moveTo>
                <a:lnTo>
                  <a:pt x="956587" y="772173"/>
                </a:lnTo>
                <a:lnTo>
                  <a:pt x="956587" y="0"/>
                </a:lnTo>
                <a:lnTo>
                  <a:pt x="0" y="0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   In the past</a:t>
            </a:r>
          </a:p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    and now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BD39B57-DF68-ED45-8BCE-0C9352FF172B}"/>
              </a:ext>
            </a:extLst>
          </p:cNvPr>
          <p:cNvSpPr/>
          <p:nvPr/>
        </p:nvSpPr>
        <p:spPr>
          <a:xfrm>
            <a:off x="2461241" y="2139779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Stories - The past</a:t>
            </a: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AEC20B6-E066-C53F-E6BA-A622AC9E3D8A}"/>
              </a:ext>
            </a:extLst>
          </p:cNvPr>
          <p:cNvSpPr/>
          <p:nvPr/>
        </p:nvSpPr>
        <p:spPr>
          <a:xfrm>
            <a:off x="4493495" y="2143714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90576D4-7294-B8FC-21CA-C3BDFCC27ABA}"/>
              </a:ext>
            </a:extLst>
          </p:cNvPr>
          <p:cNvSpPr/>
          <p:nvPr/>
        </p:nvSpPr>
        <p:spPr>
          <a:xfrm>
            <a:off x="3475737" y="2139779"/>
            <a:ext cx="960072" cy="772173"/>
          </a:xfrm>
          <a:custGeom>
            <a:avLst/>
            <a:gdLst>
              <a:gd name="connsiteX0" fmla="*/ 0 w 960072"/>
              <a:gd name="connsiteY0" fmla="*/ 0 h 772173"/>
              <a:gd name="connsiteX1" fmla="*/ 0 w 960072"/>
              <a:gd name="connsiteY1" fmla="*/ 772173 h 772173"/>
              <a:gd name="connsiteX2" fmla="*/ 960072 w 960072"/>
              <a:gd name="connsiteY2" fmla="*/ 772173 h 772173"/>
              <a:gd name="connsiteX3" fmla="*/ 960072 w 960072"/>
              <a:gd name="connsiteY3" fmla="*/ 3936 h 772173"/>
              <a:gd name="connsiteX4" fmla="*/ 0 w 960072"/>
              <a:gd name="connsiteY4" fmla="*/ 0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173">
                <a:moveTo>
                  <a:pt x="0" y="0"/>
                </a:moveTo>
                <a:lnTo>
                  <a:pt x="0" y="772173"/>
                </a:lnTo>
                <a:lnTo>
                  <a:pt x="960072" y="772173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BCA902F-5119-0921-DEE9-26AC7D8E49B7}"/>
              </a:ext>
            </a:extLst>
          </p:cNvPr>
          <p:cNvSpPr/>
          <p:nvPr/>
        </p:nvSpPr>
        <p:spPr>
          <a:xfrm>
            <a:off x="1443258" y="3231864"/>
            <a:ext cx="956586" cy="772061"/>
          </a:xfrm>
          <a:custGeom>
            <a:avLst/>
            <a:gdLst>
              <a:gd name="connsiteX0" fmla="*/ 0 w 956586"/>
              <a:gd name="connsiteY0" fmla="*/ 768125 h 772061"/>
              <a:gd name="connsiteX1" fmla="*/ 956587 w 956586"/>
              <a:gd name="connsiteY1" fmla="*/ 772061 h 772061"/>
              <a:gd name="connsiteX2" fmla="*/ 956587 w 956586"/>
              <a:gd name="connsiteY2" fmla="*/ 0 h 772061"/>
              <a:gd name="connsiteX3" fmla="*/ 0 w 956586"/>
              <a:gd name="connsiteY3" fmla="*/ 0 h 772061"/>
              <a:gd name="connsiteX4" fmla="*/ 0 w 956586"/>
              <a:gd name="connsiteY4" fmla="*/ 768125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061">
                <a:moveTo>
                  <a:pt x="0" y="768125"/>
                </a:moveTo>
                <a:lnTo>
                  <a:pt x="956587" y="772061"/>
                </a:lnTo>
                <a:lnTo>
                  <a:pt x="956587" y="0"/>
                </a:lnTo>
                <a:lnTo>
                  <a:pt x="0" y="0"/>
                </a:lnTo>
                <a:lnTo>
                  <a:pt x="0" y="7681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9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Events Beyond Living Memory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78C6E282-89DD-C13B-2E75-C0B919599CB0}"/>
              </a:ext>
            </a:extLst>
          </p:cNvPr>
          <p:cNvSpPr/>
          <p:nvPr/>
        </p:nvSpPr>
        <p:spPr>
          <a:xfrm>
            <a:off x="2461241" y="3231864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C13BB25-958C-A1D1-2775-A3F460D97113}"/>
              </a:ext>
            </a:extLst>
          </p:cNvPr>
          <p:cNvSpPr/>
          <p:nvPr/>
        </p:nvSpPr>
        <p:spPr>
          <a:xfrm>
            <a:off x="4494170" y="3235800"/>
            <a:ext cx="946803" cy="768237"/>
          </a:xfrm>
          <a:custGeom>
            <a:avLst/>
            <a:gdLst>
              <a:gd name="connsiteX0" fmla="*/ 0 w 946803"/>
              <a:gd name="connsiteY0" fmla="*/ 0 h 768237"/>
              <a:gd name="connsiteX1" fmla="*/ 946804 w 946803"/>
              <a:gd name="connsiteY1" fmla="*/ 0 h 768237"/>
              <a:gd name="connsiteX2" fmla="*/ 946804 w 946803"/>
              <a:gd name="connsiteY2" fmla="*/ 768238 h 768237"/>
              <a:gd name="connsiteX3" fmla="*/ 0 w 946803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803" h="768237">
                <a:moveTo>
                  <a:pt x="0" y="0"/>
                </a:moveTo>
                <a:lnTo>
                  <a:pt x="946804" y="0"/>
                </a:lnTo>
                <a:lnTo>
                  <a:pt x="946804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David Attenborough, Mary Anning made to the world?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FC964DF-70F9-C628-49F7-923D42A22D5E}"/>
              </a:ext>
            </a:extLst>
          </p:cNvPr>
          <p:cNvSpPr/>
          <p:nvPr/>
        </p:nvSpPr>
        <p:spPr>
          <a:xfrm>
            <a:off x="3475737" y="3231864"/>
            <a:ext cx="960072" cy="772061"/>
          </a:xfrm>
          <a:custGeom>
            <a:avLst/>
            <a:gdLst>
              <a:gd name="connsiteX0" fmla="*/ 0 w 960072"/>
              <a:gd name="connsiteY0" fmla="*/ 0 h 772061"/>
              <a:gd name="connsiteX1" fmla="*/ 0 w 960072"/>
              <a:gd name="connsiteY1" fmla="*/ 772061 h 772061"/>
              <a:gd name="connsiteX2" fmla="*/ 960072 w 960072"/>
              <a:gd name="connsiteY2" fmla="*/ 772061 h 772061"/>
              <a:gd name="connsiteX3" fmla="*/ 960072 w 960072"/>
              <a:gd name="connsiteY3" fmla="*/ 3936 h 772061"/>
              <a:gd name="connsiteX4" fmla="*/ 0 w 960072"/>
              <a:gd name="connsiteY4" fmla="*/ 0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061">
                <a:moveTo>
                  <a:pt x="0" y="0"/>
                </a:moveTo>
                <a:lnTo>
                  <a:pt x="0" y="772061"/>
                </a:lnTo>
                <a:lnTo>
                  <a:pt x="960072" y="772061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Neil Armstrong and other astronauts made to the world?</a:t>
            </a: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B0916B8-81F2-9CF5-A3DC-1478DFB69D46}"/>
              </a:ext>
            </a:extLst>
          </p:cNvPr>
          <p:cNvSpPr/>
          <p:nvPr/>
        </p:nvSpPr>
        <p:spPr>
          <a:xfrm>
            <a:off x="2460004" y="1046457"/>
            <a:ext cx="956586" cy="772285"/>
          </a:xfrm>
          <a:custGeom>
            <a:avLst/>
            <a:gdLst>
              <a:gd name="connsiteX0" fmla="*/ 0 w 956586"/>
              <a:gd name="connsiteY0" fmla="*/ 0 h 772285"/>
              <a:gd name="connsiteX1" fmla="*/ 956586 w 956586"/>
              <a:gd name="connsiteY1" fmla="*/ 0 h 772285"/>
              <a:gd name="connsiteX2" fmla="*/ 956586 w 956586"/>
              <a:gd name="connsiteY2" fmla="*/ 772286 h 772285"/>
              <a:gd name="connsiteX3" fmla="*/ 0 w 956586"/>
              <a:gd name="connsiteY3" fmla="*/ 772286 h 77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285">
                <a:moveTo>
                  <a:pt x="0" y="0"/>
                </a:moveTo>
                <a:lnTo>
                  <a:pt x="956586" y="0"/>
                </a:lnTo>
                <a:lnTo>
                  <a:pt x="956586" y="772286"/>
                </a:lnTo>
                <a:lnTo>
                  <a:pt x="0" y="772286"/>
                </a:lnTo>
                <a:close/>
              </a:path>
            </a:pathLst>
          </a:custGeom>
          <a:solidFill>
            <a:srgbClr val="0070C0"/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0808E64-75DA-DC3E-CD17-2A551ADC3607}"/>
              </a:ext>
            </a:extLst>
          </p:cNvPr>
          <p:cNvSpPr/>
          <p:nvPr/>
        </p:nvSpPr>
        <p:spPr>
          <a:xfrm>
            <a:off x="485997" y="1048143"/>
            <a:ext cx="894178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8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4E584B1-F255-7FDE-45CC-FAD4F45D8897}"/>
              </a:ext>
            </a:extLst>
          </p:cNvPr>
          <p:cNvSpPr/>
          <p:nvPr/>
        </p:nvSpPr>
        <p:spPr>
          <a:xfrm>
            <a:off x="304013" y="1496807"/>
            <a:ext cx="866110" cy="963895"/>
          </a:xfrm>
          <a:custGeom>
            <a:avLst/>
            <a:gdLst>
              <a:gd name="connsiteX0" fmla="*/ 865549 w 866110"/>
              <a:gd name="connsiteY0" fmla="*/ 545256 h 963895"/>
              <a:gd name="connsiteX1" fmla="*/ 852392 w 866110"/>
              <a:gd name="connsiteY1" fmla="*/ 482060 h 963895"/>
              <a:gd name="connsiteX2" fmla="*/ 866111 w 866110"/>
              <a:gd name="connsiteY2" fmla="*/ 415829 h 963895"/>
              <a:gd name="connsiteX3" fmla="*/ 149486 w 866110"/>
              <a:gd name="connsiteY3" fmla="*/ 0 h 963895"/>
              <a:gd name="connsiteX4" fmla="*/ 44 w 866110"/>
              <a:gd name="connsiteY4" fmla="*/ 479586 h 963895"/>
              <a:gd name="connsiteX5" fmla="*/ 142065 w 866110"/>
              <a:gd name="connsiteY5" fmla="*/ 963896 h 963895"/>
              <a:gd name="connsiteX6" fmla="*/ 865436 w 866110"/>
              <a:gd name="connsiteY6" fmla="*/ 545256 h 96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10" h="963895">
                <a:moveTo>
                  <a:pt x="865549" y="545256"/>
                </a:moveTo>
                <a:cubicBezTo>
                  <a:pt x="854191" y="527601"/>
                  <a:pt x="853179" y="513770"/>
                  <a:pt x="852392" y="482060"/>
                </a:cubicBezTo>
                <a:cubicBezTo>
                  <a:pt x="851830" y="459571"/>
                  <a:pt x="855316" y="434270"/>
                  <a:pt x="866111" y="415829"/>
                </a:cubicBezTo>
                <a:lnTo>
                  <a:pt x="149486" y="0"/>
                </a:lnTo>
                <a:cubicBezTo>
                  <a:pt x="90789" y="75902"/>
                  <a:pt x="-2317" y="250532"/>
                  <a:pt x="44" y="479586"/>
                </a:cubicBezTo>
                <a:cubicBezTo>
                  <a:pt x="2518" y="711902"/>
                  <a:pt x="95174" y="891592"/>
                  <a:pt x="142065" y="963896"/>
                </a:cubicBezTo>
                <a:lnTo>
                  <a:pt x="865436" y="545256"/>
                </a:lnTo>
                <a:close/>
              </a:path>
            </a:pathLst>
          </a:custGeom>
          <a:solidFill>
            <a:srgbClr val="0070C0"/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91C5B5-E3D2-F345-73D8-18937EA7D58A}"/>
              </a:ext>
            </a:extLst>
          </p:cNvPr>
          <p:cNvSpPr/>
          <p:nvPr/>
        </p:nvSpPr>
        <p:spPr>
          <a:xfrm>
            <a:off x="1437973" y="1046457"/>
            <a:ext cx="960072" cy="772285"/>
          </a:xfrm>
          <a:custGeom>
            <a:avLst/>
            <a:gdLst>
              <a:gd name="connsiteX0" fmla="*/ 0 w 960072"/>
              <a:gd name="connsiteY0" fmla="*/ 0 h 772285"/>
              <a:gd name="connsiteX1" fmla="*/ 960072 w 960072"/>
              <a:gd name="connsiteY1" fmla="*/ 0 h 772285"/>
              <a:gd name="connsiteX2" fmla="*/ 960072 w 960072"/>
              <a:gd name="connsiteY2" fmla="*/ 772286 h 772285"/>
              <a:gd name="connsiteX3" fmla="*/ 0 w 960072"/>
              <a:gd name="connsiteY3" fmla="*/ 772286 h 77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072" h="772285">
                <a:moveTo>
                  <a:pt x="0" y="0"/>
                </a:moveTo>
                <a:lnTo>
                  <a:pt x="960072" y="0"/>
                </a:lnTo>
                <a:lnTo>
                  <a:pt x="960072" y="772286"/>
                </a:lnTo>
                <a:lnTo>
                  <a:pt x="0" y="77228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AB6F752-0654-ABD3-B076-5ADF52407A59}"/>
              </a:ext>
            </a:extLst>
          </p:cNvPr>
          <p:cNvSpPr/>
          <p:nvPr/>
        </p:nvSpPr>
        <p:spPr>
          <a:xfrm>
            <a:off x="485047" y="2085016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5 h 823336"/>
              <a:gd name="connsiteX3" fmla="*/ 903174 w 903174"/>
              <a:gd name="connsiteY3" fmla="*/ 53525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2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2"/>
                  <a:pt x="744287" y="16867"/>
                </a:cubicBezTo>
                <a:cubicBezTo>
                  <a:pt x="778246" y="40368"/>
                  <a:pt x="813666" y="53525"/>
                  <a:pt x="865055" y="53525"/>
                </a:cubicBezTo>
                <a:lnTo>
                  <a:pt x="903174" y="53525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dirty="0">
                <a:solidFill>
                  <a:srgbClr val="002060"/>
                </a:solidFill>
                <a:latin typeface="+mj-lt"/>
              </a:rPr>
              <a:t>    </a:t>
            </a:r>
            <a:r>
              <a:rPr lang="en-GB" sz="900" b="1" dirty="0">
                <a:solidFill>
                  <a:srgbClr val="002060"/>
                </a:solidFill>
                <a:latin typeface="+mj-lt"/>
              </a:rPr>
              <a:t>People</a:t>
            </a:r>
          </a:p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    Around Me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64A4AE0-5411-67C8-EE4B-4CF48CD99B66}"/>
              </a:ext>
            </a:extLst>
          </p:cNvPr>
          <p:cNvSpPr/>
          <p:nvPr/>
        </p:nvSpPr>
        <p:spPr>
          <a:xfrm>
            <a:off x="5500458" y="2144951"/>
            <a:ext cx="894178" cy="823336"/>
          </a:xfrm>
          <a:custGeom>
            <a:avLst/>
            <a:gdLst>
              <a:gd name="connsiteX0" fmla="*/ 177554 w 894178"/>
              <a:gd name="connsiteY0" fmla="*/ 823337 h 823336"/>
              <a:gd name="connsiteX1" fmla="*/ 158888 w 894178"/>
              <a:gd name="connsiteY1" fmla="*/ 806470 h 823336"/>
              <a:gd name="connsiteX2" fmla="*/ 38120 w 894178"/>
              <a:gd name="connsiteY2" fmla="*/ 769812 h 823336"/>
              <a:gd name="connsiteX3" fmla="*/ 0 w 894178"/>
              <a:gd name="connsiteY3" fmla="*/ 769812 h 823336"/>
              <a:gd name="connsiteX4" fmla="*/ 0 w 894178"/>
              <a:gd name="connsiteY4" fmla="*/ 0 h 823336"/>
              <a:gd name="connsiteX5" fmla="*/ 46891 w 894178"/>
              <a:gd name="connsiteY5" fmla="*/ 0 h 823336"/>
              <a:gd name="connsiteX6" fmla="*/ 894179 w 894178"/>
              <a:gd name="connsiteY6" fmla="*/ 406833 h 823336"/>
              <a:gd name="connsiteX7" fmla="*/ 177554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177554" y="823337"/>
                </a:moveTo>
                <a:cubicBezTo>
                  <a:pt x="172606" y="817827"/>
                  <a:pt x="165185" y="810855"/>
                  <a:pt x="158888" y="806470"/>
                </a:cubicBezTo>
                <a:cubicBezTo>
                  <a:pt x="124929" y="782969"/>
                  <a:pt x="89508" y="769812"/>
                  <a:pt x="38120" y="769812"/>
                </a:cubicBezTo>
                <a:lnTo>
                  <a:pt x="0" y="769812"/>
                </a:lnTo>
                <a:lnTo>
                  <a:pt x="0" y="0"/>
                </a:lnTo>
                <a:lnTo>
                  <a:pt x="46891" y="0"/>
                </a:lnTo>
                <a:cubicBezTo>
                  <a:pt x="209601" y="0"/>
                  <a:pt x="630490" y="44529"/>
                  <a:pt x="894179" y="406833"/>
                </a:cubicBezTo>
                <a:lnTo>
                  <a:pt x="177554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0D969844-3701-C180-C36C-ABAFAC9A8FF9}"/>
              </a:ext>
            </a:extLst>
          </p:cNvPr>
          <p:cNvSpPr/>
          <p:nvPr/>
        </p:nvSpPr>
        <p:spPr>
          <a:xfrm>
            <a:off x="5676949" y="2607402"/>
            <a:ext cx="866002" cy="964008"/>
          </a:xfrm>
          <a:custGeom>
            <a:avLst/>
            <a:gdLst>
              <a:gd name="connsiteX0" fmla="*/ 562 w 866002"/>
              <a:gd name="connsiteY0" fmla="*/ 545368 h 964008"/>
              <a:gd name="connsiteX1" fmla="*/ 13719 w 866002"/>
              <a:gd name="connsiteY1" fmla="*/ 482173 h 964008"/>
              <a:gd name="connsiteX2" fmla="*/ 0 w 866002"/>
              <a:gd name="connsiteY2" fmla="*/ 415942 h 964008"/>
              <a:gd name="connsiteX3" fmla="*/ 716625 w 866002"/>
              <a:gd name="connsiteY3" fmla="*/ 0 h 964008"/>
              <a:gd name="connsiteX4" fmla="*/ 865954 w 866002"/>
              <a:gd name="connsiteY4" fmla="*/ 479699 h 964008"/>
              <a:gd name="connsiteX5" fmla="*/ 723934 w 866002"/>
              <a:gd name="connsiteY5" fmla="*/ 964008 h 964008"/>
              <a:gd name="connsiteX6" fmla="*/ 562 w 866002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8">
                <a:moveTo>
                  <a:pt x="562" y="545368"/>
                </a:moveTo>
                <a:cubicBezTo>
                  <a:pt x="11919" y="527714"/>
                  <a:pt x="12932" y="513883"/>
                  <a:pt x="13719" y="482173"/>
                </a:cubicBezTo>
                <a:cubicBezTo>
                  <a:pt x="14281" y="459683"/>
                  <a:pt x="10795" y="434383"/>
                  <a:pt x="0" y="415942"/>
                </a:cubicBezTo>
                <a:lnTo>
                  <a:pt x="716625" y="0"/>
                </a:lnTo>
                <a:cubicBezTo>
                  <a:pt x="775322" y="75902"/>
                  <a:pt x="868429" y="250532"/>
                  <a:pt x="865954" y="479699"/>
                </a:cubicBezTo>
                <a:cubicBezTo>
                  <a:pt x="863481" y="712014"/>
                  <a:pt x="770824" y="891705"/>
                  <a:pt x="723934" y="964008"/>
                </a:cubicBezTo>
                <a:lnTo>
                  <a:pt x="562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>
                <a:solidFill>
                  <a:srgbClr val="00206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The Lives of Significant Individuals</a:t>
            </a:r>
            <a:endParaRPr lang="en-GB" sz="800" b="1" dirty="0">
              <a:solidFill>
                <a:srgbClr val="002060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353F1D7-B904-C482-0B9D-8565F4E8C91F}"/>
              </a:ext>
            </a:extLst>
          </p:cNvPr>
          <p:cNvSpPr/>
          <p:nvPr/>
        </p:nvSpPr>
        <p:spPr>
          <a:xfrm>
            <a:off x="5487615" y="3181825"/>
            <a:ext cx="903174" cy="823336"/>
          </a:xfrm>
          <a:custGeom>
            <a:avLst/>
            <a:gdLst>
              <a:gd name="connsiteX0" fmla="*/ 177554 w 903174"/>
              <a:gd name="connsiteY0" fmla="*/ 0 h 823336"/>
              <a:gd name="connsiteX1" fmla="*/ 158888 w 903174"/>
              <a:gd name="connsiteY1" fmla="*/ 16867 h 823336"/>
              <a:gd name="connsiteX2" fmla="*/ 38120 w 903174"/>
              <a:gd name="connsiteY2" fmla="*/ 53525 h 823336"/>
              <a:gd name="connsiteX3" fmla="*/ 0 w 903174"/>
              <a:gd name="connsiteY3" fmla="*/ 53525 h 823336"/>
              <a:gd name="connsiteX4" fmla="*/ 0 w 903174"/>
              <a:gd name="connsiteY4" fmla="*/ 823337 h 823336"/>
              <a:gd name="connsiteX5" fmla="*/ 46891 w 903174"/>
              <a:gd name="connsiteY5" fmla="*/ 823337 h 823336"/>
              <a:gd name="connsiteX6" fmla="*/ 903174 w 903174"/>
              <a:gd name="connsiteY6" fmla="*/ 419315 h 823336"/>
              <a:gd name="connsiteX7" fmla="*/ 177554 w 903174"/>
              <a:gd name="connsiteY7" fmla="*/ 113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177554" y="0"/>
                </a:moveTo>
                <a:cubicBezTo>
                  <a:pt x="172606" y="5510"/>
                  <a:pt x="165185" y="12482"/>
                  <a:pt x="158888" y="16867"/>
                </a:cubicBezTo>
                <a:cubicBezTo>
                  <a:pt x="124929" y="40369"/>
                  <a:pt x="89508" y="53525"/>
                  <a:pt x="38120" y="53525"/>
                </a:cubicBezTo>
                <a:lnTo>
                  <a:pt x="0" y="53525"/>
                </a:lnTo>
                <a:cubicBezTo>
                  <a:pt x="0" y="53525"/>
                  <a:pt x="0" y="823337"/>
                  <a:pt x="0" y="823337"/>
                </a:cubicBezTo>
                <a:lnTo>
                  <a:pt x="46891" y="823337"/>
                </a:lnTo>
                <a:cubicBezTo>
                  <a:pt x="209601" y="823337"/>
                  <a:pt x="639373" y="781619"/>
                  <a:pt x="903174" y="419315"/>
                </a:cubicBezTo>
                <a:lnTo>
                  <a:pt x="177554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contributions have</a:t>
            </a:r>
            <a:r>
              <a:rPr lang="en-GB" sz="8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4403E56-053E-37E5-2FEE-829EE49B7E52}"/>
              </a:ext>
            </a:extLst>
          </p:cNvPr>
          <p:cNvSpPr/>
          <p:nvPr/>
        </p:nvSpPr>
        <p:spPr>
          <a:xfrm>
            <a:off x="1443258" y="4326198"/>
            <a:ext cx="956586" cy="772173"/>
          </a:xfrm>
          <a:custGeom>
            <a:avLst/>
            <a:gdLst>
              <a:gd name="connsiteX0" fmla="*/ 0 w 956586"/>
              <a:gd name="connsiteY0" fmla="*/ 768238 h 772173"/>
              <a:gd name="connsiteX1" fmla="*/ 956587 w 956586"/>
              <a:gd name="connsiteY1" fmla="*/ 772173 h 772173"/>
              <a:gd name="connsiteX2" fmla="*/ 956587 w 956586"/>
              <a:gd name="connsiteY2" fmla="*/ 0 h 772173"/>
              <a:gd name="connsiteX3" fmla="*/ 0 w 956586"/>
              <a:gd name="connsiteY3" fmla="*/ 0 h 772173"/>
              <a:gd name="connsiteX4" fmla="*/ 0 w 956586"/>
              <a:gd name="connsiteY4" fmla="*/ 768238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173">
                <a:moveTo>
                  <a:pt x="0" y="768238"/>
                </a:moveTo>
                <a:lnTo>
                  <a:pt x="956587" y="772173"/>
                </a:lnTo>
                <a:lnTo>
                  <a:pt x="956587" y="0"/>
                </a:lnTo>
                <a:lnTo>
                  <a:pt x="0" y="0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lIns="91440" tIns="45720" rIns="91440" bIns="45720" rtlCol="0" anchor="ctr"/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The people, places and events in Dudley and Dudley Castle</a:t>
            </a:r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75CB33A9-4C8D-4C8F-77FC-4A1111B8A9D1}"/>
              </a:ext>
            </a:extLst>
          </p:cNvPr>
          <p:cNvSpPr/>
          <p:nvPr/>
        </p:nvSpPr>
        <p:spPr>
          <a:xfrm>
            <a:off x="2461240" y="4326198"/>
            <a:ext cx="1985363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9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Events Beyond Living Memory</a:t>
            </a:r>
          </a:p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Great Fire of London - Revisit</a:t>
            </a:r>
          </a:p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was the impact?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2015C24-E26B-3AFC-CB81-282248CDEDEC}"/>
              </a:ext>
            </a:extLst>
          </p:cNvPr>
          <p:cNvSpPr/>
          <p:nvPr/>
        </p:nvSpPr>
        <p:spPr>
          <a:xfrm>
            <a:off x="2461241" y="5421882"/>
            <a:ext cx="956586" cy="768350"/>
          </a:xfrm>
          <a:custGeom>
            <a:avLst/>
            <a:gdLst>
              <a:gd name="connsiteX0" fmla="*/ 0 w 956586"/>
              <a:gd name="connsiteY0" fmla="*/ 0 h 768350"/>
              <a:gd name="connsiteX1" fmla="*/ 956587 w 956586"/>
              <a:gd name="connsiteY1" fmla="*/ 0 h 768350"/>
              <a:gd name="connsiteX2" fmla="*/ 956587 w 956586"/>
              <a:gd name="connsiteY2" fmla="*/ 768350 h 768350"/>
              <a:gd name="connsiteX3" fmla="*/ 0 w 956586"/>
              <a:gd name="connsiteY3" fmla="*/ 76835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68350">
                <a:moveTo>
                  <a:pt x="0" y="0"/>
                </a:moveTo>
                <a:lnTo>
                  <a:pt x="956587" y="0"/>
                </a:lnTo>
                <a:lnTo>
                  <a:pt x="956587" y="768350"/>
                </a:lnTo>
                <a:lnTo>
                  <a:pt x="0" y="76835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C19CB4D-96CD-EC6A-AB1C-E3AB61664B95}"/>
              </a:ext>
            </a:extLst>
          </p:cNvPr>
          <p:cNvSpPr/>
          <p:nvPr/>
        </p:nvSpPr>
        <p:spPr>
          <a:xfrm>
            <a:off x="4493495" y="4331402"/>
            <a:ext cx="960072" cy="772173"/>
          </a:xfrm>
          <a:custGeom>
            <a:avLst/>
            <a:gdLst>
              <a:gd name="connsiteX0" fmla="*/ 0 w 960072"/>
              <a:gd name="connsiteY0" fmla="*/ 0 h 772173"/>
              <a:gd name="connsiteX1" fmla="*/ 0 w 960072"/>
              <a:gd name="connsiteY1" fmla="*/ 772173 h 772173"/>
              <a:gd name="connsiteX2" fmla="*/ 960072 w 960072"/>
              <a:gd name="connsiteY2" fmla="*/ 772173 h 772173"/>
              <a:gd name="connsiteX3" fmla="*/ 960072 w 960072"/>
              <a:gd name="connsiteY3" fmla="*/ 3935 h 772173"/>
              <a:gd name="connsiteX4" fmla="*/ 0 w 960072"/>
              <a:gd name="connsiteY4" fmla="*/ 0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173">
                <a:moveTo>
                  <a:pt x="0" y="0"/>
                </a:moveTo>
                <a:lnTo>
                  <a:pt x="0" y="772173"/>
                </a:lnTo>
                <a:lnTo>
                  <a:pt x="960072" y="772173"/>
                </a:lnTo>
                <a:lnTo>
                  <a:pt x="960072" y="39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17B40CC5-BB53-FDA6-3997-08AE100A2C7E}"/>
              </a:ext>
            </a:extLst>
          </p:cNvPr>
          <p:cNvSpPr/>
          <p:nvPr/>
        </p:nvSpPr>
        <p:spPr>
          <a:xfrm>
            <a:off x="485997" y="3234563"/>
            <a:ext cx="894178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9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4655296F-A86C-2544-310F-7D74674A5FEC}"/>
              </a:ext>
            </a:extLst>
          </p:cNvPr>
          <p:cNvSpPr/>
          <p:nvPr/>
        </p:nvSpPr>
        <p:spPr>
          <a:xfrm>
            <a:off x="303574" y="3677972"/>
            <a:ext cx="866110" cy="964008"/>
          </a:xfrm>
          <a:custGeom>
            <a:avLst/>
            <a:gdLst>
              <a:gd name="connsiteX0" fmla="*/ 865549 w 866110"/>
              <a:gd name="connsiteY0" fmla="*/ 545368 h 964008"/>
              <a:gd name="connsiteX1" fmla="*/ 852392 w 866110"/>
              <a:gd name="connsiteY1" fmla="*/ 482173 h 964008"/>
              <a:gd name="connsiteX2" fmla="*/ 866111 w 866110"/>
              <a:gd name="connsiteY2" fmla="*/ 415942 h 964008"/>
              <a:gd name="connsiteX3" fmla="*/ 149486 w 866110"/>
              <a:gd name="connsiteY3" fmla="*/ 0 h 964008"/>
              <a:gd name="connsiteX4" fmla="*/ 44 w 866110"/>
              <a:gd name="connsiteY4" fmla="*/ 479699 h 964008"/>
              <a:gd name="connsiteX5" fmla="*/ 142065 w 866110"/>
              <a:gd name="connsiteY5" fmla="*/ 964008 h 964008"/>
              <a:gd name="connsiteX6" fmla="*/ 865436 w 866110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10" h="964008">
                <a:moveTo>
                  <a:pt x="865549" y="545368"/>
                </a:moveTo>
                <a:cubicBezTo>
                  <a:pt x="854191" y="527714"/>
                  <a:pt x="853179" y="513883"/>
                  <a:pt x="852392" y="482173"/>
                </a:cubicBezTo>
                <a:cubicBezTo>
                  <a:pt x="851830" y="459683"/>
                  <a:pt x="855316" y="434383"/>
                  <a:pt x="866111" y="415942"/>
                </a:cubicBezTo>
                <a:lnTo>
                  <a:pt x="149486" y="0"/>
                </a:lnTo>
                <a:cubicBezTo>
                  <a:pt x="90789" y="75902"/>
                  <a:pt x="-2317" y="250532"/>
                  <a:pt x="44" y="479699"/>
                </a:cubicBezTo>
                <a:cubicBezTo>
                  <a:pt x="2518" y="712014"/>
                  <a:pt x="95174" y="891705"/>
                  <a:pt x="142065" y="964008"/>
                </a:cubicBezTo>
                <a:lnTo>
                  <a:pt x="865436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changes were made because  of The Great Fire of London? 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F128120D-C6D9-DC09-8FF7-CB57E779FC2F}"/>
              </a:ext>
            </a:extLst>
          </p:cNvPr>
          <p:cNvSpPr/>
          <p:nvPr/>
        </p:nvSpPr>
        <p:spPr>
          <a:xfrm>
            <a:off x="477001" y="4271436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5 h 823336"/>
              <a:gd name="connsiteX3" fmla="*/ 903174 w 903174"/>
              <a:gd name="connsiteY3" fmla="*/ 53525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3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2"/>
                  <a:pt x="744287" y="16867"/>
                </a:cubicBezTo>
                <a:cubicBezTo>
                  <a:pt x="778246" y="40369"/>
                  <a:pt x="813666" y="53525"/>
                  <a:pt x="865055" y="53525"/>
                </a:cubicBezTo>
                <a:lnTo>
                  <a:pt x="903174" y="53525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3B305579-5597-E176-5532-02FE5691536E}"/>
              </a:ext>
            </a:extLst>
          </p:cNvPr>
          <p:cNvSpPr/>
          <p:nvPr/>
        </p:nvSpPr>
        <p:spPr>
          <a:xfrm>
            <a:off x="5500458" y="4331371"/>
            <a:ext cx="894178" cy="823336"/>
          </a:xfrm>
          <a:custGeom>
            <a:avLst/>
            <a:gdLst>
              <a:gd name="connsiteX0" fmla="*/ 177554 w 894178"/>
              <a:gd name="connsiteY0" fmla="*/ 823337 h 823336"/>
              <a:gd name="connsiteX1" fmla="*/ 158888 w 894178"/>
              <a:gd name="connsiteY1" fmla="*/ 806470 h 823336"/>
              <a:gd name="connsiteX2" fmla="*/ 38120 w 894178"/>
              <a:gd name="connsiteY2" fmla="*/ 769812 h 823336"/>
              <a:gd name="connsiteX3" fmla="*/ 0 w 894178"/>
              <a:gd name="connsiteY3" fmla="*/ 769812 h 823336"/>
              <a:gd name="connsiteX4" fmla="*/ 0 w 894178"/>
              <a:gd name="connsiteY4" fmla="*/ 0 h 823336"/>
              <a:gd name="connsiteX5" fmla="*/ 46891 w 894178"/>
              <a:gd name="connsiteY5" fmla="*/ 0 h 823336"/>
              <a:gd name="connsiteX6" fmla="*/ 894179 w 894178"/>
              <a:gd name="connsiteY6" fmla="*/ 406833 h 823336"/>
              <a:gd name="connsiteX7" fmla="*/ 177554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177554" y="823337"/>
                </a:moveTo>
                <a:cubicBezTo>
                  <a:pt x="172606" y="817827"/>
                  <a:pt x="165185" y="810855"/>
                  <a:pt x="158888" y="806470"/>
                </a:cubicBezTo>
                <a:cubicBezTo>
                  <a:pt x="124929" y="782969"/>
                  <a:pt x="89508" y="769812"/>
                  <a:pt x="38120" y="769812"/>
                </a:cubicBezTo>
                <a:lnTo>
                  <a:pt x="0" y="769812"/>
                </a:lnTo>
                <a:lnTo>
                  <a:pt x="0" y="0"/>
                </a:lnTo>
                <a:lnTo>
                  <a:pt x="46891" y="0"/>
                </a:lnTo>
                <a:cubicBezTo>
                  <a:pt x="209601" y="0"/>
                  <a:pt x="630490" y="44529"/>
                  <a:pt x="894179" y="406833"/>
                </a:cubicBezTo>
                <a:lnTo>
                  <a:pt x="177554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en-GB" sz="800">
              <a:solidFill>
                <a:prstClr val="black"/>
              </a:solidFill>
              <a:latin typeface="Arial Rounded MT Bold" panose="020F07040305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31F0EC01-BDA5-D702-1CA4-E484FC5662D0}"/>
              </a:ext>
            </a:extLst>
          </p:cNvPr>
          <p:cNvSpPr/>
          <p:nvPr/>
        </p:nvSpPr>
        <p:spPr>
          <a:xfrm>
            <a:off x="5710509" y="4780034"/>
            <a:ext cx="866002" cy="964008"/>
          </a:xfrm>
          <a:custGeom>
            <a:avLst/>
            <a:gdLst>
              <a:gd name="connsiteX0" fmla="*/ 562 w 866002"/>
              <a:gd name="connsiteY0" fmla="*/ 545368 h 964008"/>
              <a:gd name="connsiteX1" fmla="*/ 13719 w 866002"/>
              <a:gd name="connsiteY1" fmla="*/ 482173 h 964008"/>
              <a:gd name="connsiteX2" fmla="*/ 0 w 866002"/>
              <a:gd name="connsiteY2" fmla="*/ 415941 h 964008"/>
              <a:gd name="connsiteX3" fmla="*/ 716625 w 866002"/>
              <a:gd name="connsiteY3" fmla="*/ 0 h 964008"/>
              <a:gd name="connsiteX4" fmla="*/ 865954 w 866002"/>
              <a:gd name="connsiteY4" fmla="*/ 479699 h 964008"/>
              <a:gd name="connsiteX5" fmla="*/ 723934 w 866002"/>
              <a:gd name="connsiteY5" fmla="*/ 964008 h 964008"/>
              <a:gd name="connsiteX6" fmla="*/ 562 w 866002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8">
                <a:moveTo>
                  <a:pt x="562" y="545368"/>
                </a:moveTo>
                <a:cubicBezTo>
                  <a:pt x="11919" y="527714"/>
                  <a:pt x="12932" y="513883"/>
                  <a:pt x="13719" y="482173"/>
                </a:cubicBezTo>
                <a:cubicBezTo>
                  <a:pt x="14281" y="459683"/>
                  <a:pt x="10795" y="434383"/>
                  <a:pt x="0" y="415941"/>
                </a:cubicBezTo>
                <a:lnTo>
                  <a:pt x="716625" y="0"/>
                </a:lnTo>
                <a:cubicBezTo>
                  <a:pt x="775322" y="75902"/>
                  <a:pt x="868429" y="250532"/>
                  <a:pt x="865954" y="479699"/>
                </a:cubicBezTo>
                <a:cubicBezTo>
                  <a:pt x="863481" y="712014"/>
                  <a:pt x="770824" y="891705"/>
                  <a:pt x="723934" y="964008"/>
                </a:cubicBezTo>
                <a:lnTo>
                  <a:pt x="562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How did Britain change from the Stone Age to the Iron Age? </a:t>
            </a: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1332DC58-DE04-8BE5-ED5F-47C9F3265BB8}"/>
              </a:ext>
            </a:extLst>
          </p:cNvPr>
          <p:cNvSpPr/>
          <p:nvPr/>
        </p:nvSpPr>
        <p:spPr>
          <a:xfrm>
            <a:off x="5532366" y="5385821"/>
            <a:ext cx="903174" cy="823336"/>
          </a:xfrm>
          <a:custGeom>
            <a:avLst/>
            <a:gdLst>
              <a:gd name="connsiteX0" fmla="*/ 177554 w 903174"/>
              <a:gd name="connsiteY0" fmla="*/ 0 h 823336"/>
              <a:gd name="connsiteX1" fmla="*/ 158888 w 903174"/>
              <a:gd name="connsiteY1" fmla="*/ 16867 h 823336"/>
              <a:gd name="connsiteX2" fmla="*/ 38120 w 903174"/>
              <a:gd name="connsiteY2" fmla="*/ 53525 h 823336"/>
              <a:gd name="connsiteX3" fmla="*/ 0 w 903174"/>
              <a:gd name="connsiteY3" fmla="*/ 53525 h 823336"/>
              <a:gd name="connsiteX4" fmla="*/ 0 w 903174"/>
              <a:gd name="connsiteY4" fmla="*/ 823337 h 823336"/>
              <a:gd name="connsiteX5" fmla="*/ 46891 w 903174"/>
              <a:gd name="connsiteY5" fmla="*/ 823337 h 823336"/>
              <a:gd name="connsiteX6" fmla="*/ 903174 w 903174"/>
              <a:gd name="connsiteY6" fmla="*/ 419315 h 823336"/>
              <a:gd name="connsiteX7" fmla="*/ 177554 w 903174"/>
              <a:gd name="connsiteY7" fmla="*/ 112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177554" y="0"/>
                </a:moveTo>
                <a:cubicBezTo>
                  <a:pt x="172606" y="5510"/>
                  <a:pt x="165185" y="12481"/>
                  <a:pt x="158888" y="16867"/>
                </a:cubicBezTo>
                <a:cubicBezTo>
                  <a:pt x="124929" y="40368"/>
                  <a:pt x="89508" y="53525"/>
                  <a:pt x="38120" y="53525"/>
                </a:cubicBezTo>
                <a:lnTo>
                  <a:pt x="0" y="53525"/>
                </a:lnTo>
                <a:cubicBezTo>
                  <a:pt x="0" y="53525"/>
                  <a:pt x="0" y="823337"/>
                  <a:pt x="0" y="823337"/>
                </a:cubicBezTo>
                <a:lnTo>
                  <a:pt x="46891" y="823337"/>
                </a:lnTo>
                <a:cubicBezTo>
                  <a:pt x="209601" y="823337"/>
                  <a:pt x="639373" y="781619"/>
                  <a:pt x="903174" y="419315"/>
                </a:cubicBezTo>
                <a:lnTo>
                  <a:pt x="177554" y="1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900">
              <a:solidFill>
                <a:prstClr val="black"/>
              </a:solidFill>
              <a:latin typeface="Arial Rounded MT Bold" panose="020F07040305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739828EC-73ED-9C35-40C5-996D84D9A400}"/>
              </a:ext>
            </a:extLst>
          </p:cNvPr>
          <p:cNvSpPr/>
          <p:nvPr/>
        </p:nvSpPr>
        <p:spPr>
          <a:xfrm>
            <a:off x="1443258" y="5420757"/>
            <a:ext cx="956586" cy="769587"/>
          </a:xfrm>
          <a:custGeom>
            <a:avLst/>
            <a:gdLst>
              <a:gd name="connsiteX0" fmla="*/ 0 w 956586"/>
              <a:gd name="connsiteY0" fmla="*/ 765652 h 769587"/>
              <a:gd name="connsiteX1" fmla="*/ 956587 w 956586"/>
              <a:gd name="connsiteY1" fmla="*/ 769587 h 769587"/>
              <a:gd name="connsiteX2" fmla="*/ 956587 w 956586"/>
              <a:gd name="connsiteY2" fmla="*/ 0 h 769587"/>
              <a:gd name="connsiteX3" fmla="*/ 0 w 956586"/>
              <a:gd name="connsiteY3" fmla="*/ 0 h 769587"/>
              <a:gd name="connsiteX4" fmla="*/ 0 w 956586"/>
              <a:gd name="connsiteY4" fmla="*/ 765652 h 76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69587">
                <a:moveTo>
                  <a:pt x="0" y="765652"/>
                </a:moveTo>
                <a:lnTo>
                  <a:pt x="956587" y="769587"/>
                </a:lnTo>
                <a:lnTo>
                  <a:pt x="956587" y="0"/>
                </a:lnTo>
                <a:lnTo>
                  <a:pt x="0" y="0"/>
                </a:lnTo>
                <a:lnTo>
                  <a:pt x="0" y="76565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95A8AF5E-D0A1-6B95-61FD-291AE07C9651}"/>
              </a:ext>
            </a:extLst>
          </p:cNvPr>
          <p:cNvSpPr/>
          <p:nvPr/>
        </p:nvSpPr>
        <p:spPr>
          <a:xfrm>
            <a:off x="4493495" y="5427086"/>
            <a:ext cx="996169" cy="768237"/>
          </a:xfrm>
          <a:custGeom>
            <a:avLst/>
            <a:gdLst>
              <a:gd name="connsiteX0" fmla="*/ 0 w 1964448"/>
              <a:gd name="connsiteY0" fmla="*/ 0 h 768237"/>
              <a:gd name="connsiteX1" fmla="*/ 1964449 w 1964448"/>
              <a:gd name="connsiteY1" fmla="*/ 0 h 768237"/>
              <a:gd name="connsiteX2" fmla="*/ 1964449 w 1964448"/>
              <a:gd name="connsiteY2" fmla="*/ 768238 h 768237"/>
              <a:gd name="connsiteX3" fmla="*/ 0 w 196444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448" h="768237">
                <a:moveTo>
                  <a:pt x="0" y="0"/>
                </a:moveTo>
                <a:lnTo>
                  <a:pt x="1964449" y="0"/>
                </a:lnTo>
                <a:lnTo>
                  <a:pt x="196444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900">
              <a:solidFill>
                <a:prstClr val="black"/>
              </a:solidFill>
              <a:latin typeface="Arial Rounded MT Bold" panose="020F07040305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21686478-099E-8914-22DD-3B2F3D67B09D}"/>
              </a:ext>
            </a:extLst>
          </p:cNvPr>
          <p:cNvSpPr/>
          <p:nvPr/>
        </p:nvSpPr>
        <p:spPr>
          <a:xfrm>
            <a:off x="1443258" y="6512730"/>
            <a:ext cx="956586" cy="772061"/>
          </a:xfrm>
          <a:custGeom>
            <a:avLst/>
            <a:gdLst>
              <a:gd name="connsiteX0" fmla="*/ 0 w 956586"/>
              <a:gd name="connsiteY0" fmla="*/ 768125 h 772061"/>
              <a:gd name="connsiteX1" fmla="*/ 956587 w 956586"/>
              <a:gd name="connsiteY1" fmla="*/ 772061 h 772061"/>
              <a:gd name="connsiteX2" fmla="*/ 956587 w 956586"/>
              <a:gd name="connsiteY2" fmla="*/ 0 h 772061"/>
              <a:gd name="connsiteX3" fmla="*/ 0 w 956586"/>
              <a:gd name="connsiteY3" fmla="*/ 0 h 772061"/>
              <a:gd name="connsiteX4" fmla="*/ 0 w 956586"/>
              <a:gd name="connsiteY4" fmla="*/ 768125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061">
                <a:moveTo>
                  <a:pt x="0" y="768125"/>
                </a:moveTo>
                <a:lnTo>
                  <a:pt x="956587" y="772061"/>
                </a:lnTo>
                <a:lnTo>
                  <a:pt x="956587" y="0"/>
                </a:lnTo>
                <a:lnTo>
                  <a:pt x="0" y="0"/>
                </a:lnTo>
                <a:lnTo>
                  <a:pt x="0" y="7681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Ancient Civilisations – Ancient Egypt</a:t>
            </a:r>
            <a:endParaRPr lang="en-GB" sz="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4920A445-BC78-2E8E-6D4F-B9AD4093F32B}"/>
              </a:ext>
            </a:extLst>
          </p:cNvPr>
          <p:cNvSpPr/>
          <p:nvPr/>
        </p:nvSpPr>
        <p:spPr>
          <a:xfrm>
            <a:off x="2461241" y="6512730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Who were the ancient Egyptians and what were their achievements</a:t>
            </a:r>
            <a:r>
              <a:rPr lang="en-GB" sz="800" dirty="0">
                <a:solidFill>
                  <a:srgbClr val="00206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B10CA8C4-9532-C024-89CD-0680D7EE1D6D}"/>
              </a:ext>
            </a:extLst>
          </p:cNvPr>
          <p:cNvSpPr/>
          <p:nvPr/>
        </p:nvSpPr>
        <p:spPr>
          <a:xfrm>
            <a:off x="4493495" y="6516666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900" b="1" dirty="0">
                <a:solidFill>
                  <a:srgbClr val="002060"/>
                </a:solidFill>
                <a:latin typeface="+mj-lt"/>
                <a:ea typeface="Calibri" panose="020F0502020204030204"/>
                <a:cs typeface="Calibri" panose="020F0502020204030204"/>
              </a:rPr>
              <a:t>Ancient Greece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7217AE6-8E91-DC21-0AF5-42EAF393D892}"/>
              </a:ext>
            </a:extLst>
          </p:cNvPr>
          <p:cNvSpPr/>
          <p:nvPr/>
        </p:nvSpPr>
        <p:spPr>
          <a:xfrm>
            <a:off x="3475737" y="6512730"/>
            <a:ext cx="960072" cy="772061"/>
          </a:xfrm>
          <a:custGeom>
            <a:avLst/>
            <a:gdLst>
              <a:gd name="connsiteX0" fmla="*/ 0 w 960072"/>
              <a:gd name="connsiteY0" fmla="*/ 0 h 772061"/>
              <a:gd name="connsiteX1" fmla="*/ 0 w 960072"/>
              <a:gd name="connsiteY1" fmla="*/ 772061 h 772061"/>
              <a:gd name="connsiteX2" fmla="*/ 960072 w 960072"/>
              <a:gd name="connsiteY2" fmla="*/ 772061 h 772061"/>
              <a:gd name="connsiteX3" fmla="*/ 960072 w 960072"/>
              <a:gd name="connsiteY3" fmla="*/ 3936 h 772061"/>
              <a:gd name="connsiteX4" fmla="*/ 0 w 960072"/>
              <a:gd name="connsiteY4" fmla="*/ 0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061">
                <a:moveTo>
                  <a:pt x="0" y="0"/>
                </a:moveTo>
                <a:lnTo>
                  <a:pt x="0" y="772061"/>
                </a:lnTo>
                <a:lnTo>
                  <a:pt x="960072" y="772061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D520B30-51EE-D21A-75E6-75C9F8E25178}"/>
              </a:ext>
            </a:extLst>
          </p:cNvPr>
          <p:cNvSpPr/>
          <p:nvPr/>
        </p:nvSpPr>
        <p:spPr>
          <a:xfrm>
            <a:off x="458354" y="5427086"/>
            <a:ext cx="940467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9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endParaRPr lang="en-GB" sz="80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E30E5D7-211E-CF67-A529-3ED913454C5E}"/>
              </a:ext>
            </a:extLst>
          </p:cNvPr>
          <p:cNvSpPr/>
          <p:nvPr/>
        </p:nvSpPr>
        <p:spPr>
          <a:xfrm>
            <a:off x="302411" y="5875188"/>
            <a:ext cx="866110" cy="964007"/>
          </a:xfrm>
          <a:custGeom>
            <a:avLst/>
            <a:gdLst>
              <a:gd name="connsiteX0" fmla="*/ 865549 w 866110"/>
              <a:gd name="connsiteY0" fmla="*/ 545368 h 964007"/>
              <a:gd name="connsiteX1" fmla="*/ 852392 w 866110"/>
              <a:gd name="connsiteY1" fmla="*/ 482173 h 964007"/>
              <a:gd name="connsiteX2" fmla="*/ 866111 w 866110"/>
              <a:gd name="connsiteY2" fmla="*/ 415942 h 964007"/>
              <a:gd name="connsiteX3" fmla="*/ 149486 w 866110"/>
              <a:gd name="connsiteY3" fmla="*/ 0 h 964007"/>
              <a:gd name="connsiteX4" fmla="*/ 44 w 866110"/>
              <a:gd name="connsiteY4" fmla="*/ 479699 h 964007"/>
              <a:gd name="connsiteX5" fmla="*/ 142065 w 866110"/>
              <a:gd name="connsiteY5" fmla="*/ 964008 h 964007"/>
              <a:gd name="connsiteX6" fmla="*/ 865436 w 866110"/>
              <a:gd name="connsiteY6" fmla="*/ 545368 h 9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10" h="964007">
                <a:moveTo>
                  <a:pt x="865549" y="545368"/>
                </a:moveTo>
                <a:cubicBezTo>
                  <a:pt x="854191" y="527714"/>
                  <a:pt x="853179" y="513883"/>
                  <a:pt x="852392" y="482173"/>
                </a:cubicBezTo>
                <a:cubicBezTo>
                  <a:pt x="851830" y="459683"/>
                  <a:pt x="855316" y="434383"/>
                  <a:pt x="866111" y="415942"/>
                </a:cubicBezTo>
                <a:lnTo>
                  <a:pt x="149486" y="0"/>
                </a:lnTo>
                <a:cubicBezTo>
                  <a:pt x="90789" y="75902"/>
                  <a:pt x="-2317" y="250532"/>
                  <a:pt x="44" y="479699"/>
                </a:cubicBezTo>
                <a:cubicBezTo>
                  <a:pt x="2518" y="712014"/>
                  <a:pt x="95174" y="891705"/>
                  <a:pt x="142065" y="964008"/>
                </a:cubicBezTo>
                <a:lnTo>
                  <a:pt x="865436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AD9801C6-25ED-5CA8-09F1-69016575B3EA}"/>
              </a:ext>
            </a:extLst>
          </p:cNvPr>
          <p:cNvSpPr/>
          <p:nvPr/>
        </p:nvSpPr>
        <p:spPr>
          <a:xfrm>
            <a:off x="477001" y="6457968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5 h 823336"/>
              <a:gd name="connsiteX3" fmla="*/ 903174 w 903174"/>
              <a:gd name="connsiteY3" fmla="*/ 53525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3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1"/>
                  <a:pt x="744287" y="16867"/>
                </a:cubicBezTo>
                <a:cubicBezTo>
                  <a:pt x="778246" y="40368"/>
                  <a:pt x="813666" y="53525"/>
                  <a:pt x="865055" y="53525"/>
                </a:cubicBezTo>
                <a:lnTo>
                  <a:pt x="903174" y="53525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A4D96A16-3AC4-1400-ECCC-680AF509D692}"/>
              </a:ext>
            </a:extLst>
          </p:cNvPr>
          <p:cNvSpPr/>
          <p:nvPr/>
        </p:nvSpPr>
        <p:spPr>
          <a:xfrm>
            <a:off x="5500458" y="6517790"/>
            <a:ext cx="894178" cy="823336"/>
          </a:xfrm>
          <a:custGeom>
            <a:avLst/>
            <a:gdLst>
              <a:gd name="connsiteX0" fmla="*/ 177554 w 894178"/>
              <a:gd name="connsiteY0" fmla="*/ 823337 h 823336"/>
              <a:gd name="connsiteX1" fmla="*/ 158888 w 894178"/>
              <a:gd name="connsiteY1" fmla="*/ 806470 h 823336"/>
              <a:gd name="connsiteX2" fmla="*/ 38120 w 894178"/>
              <a:gd name="connsiteY2" fmla="*/ 769812 h 823336"/>
              <a:gd name="connsiteX3" fmla="*/ 0 w 894178"/>
              <a:gd name="connsiteY3" fmla="*/ 769812 h 823336"/>
              <a:gd name="connsiteX4" fmla="*/ 0 w 894178"/>
              <a:gd name="connsiteY4" fmla="*/ 0 h 823336"/>
              <a:gd name="connsiteX5" fmla="*/ 46891 w 894178"/>
              <a:gd name="connsiteY5" fmla="*/ 0 h 823336"/>
              <a:gd name="connsiteX6" fmla="*/ 894179 w 894178"/>
              <a:gd name="connsiteY6" fmla="*/ 406833 h 823336"/>
              <a:gd name="connsiteX7" fmla="*/ 177554 w 894178"/>
              <a:gd name="connsiteY7" fmla="*/ 823225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177554" y="823337"/>
                </a:moveTo>
                <a:cubicBezTo>
                  <a:pt x="172606" y="817827"/>
                  <a:pt x="165185" y="810855"/>
                  <a:pt x="158888" y="806470"/>
                </a:cubicBezTo>
                <a:cubicBezTo>
                  <a:pt x="124929" y="782969"/>
                  <a:pt x="89508" y="769812"/>
                  <a:pt x="38120" y="769812"/>
                </a:cubicBezTo>
                <a:lnTo>
                  <a:pt x="0" y="769812"/>
                </a:lnTo>
                <a:lnTo>
                  <a:pt x="0" y="0"/>
                </a:lnTo>
                <a:lnTo>
                  <a:pt x="46891" y="0"/>
                </a:lnTo>
                <a:cubicBezTo>
                  <a:pt x="209601" y="0"/>
                  <a:pt x="630490" y="44529"/>
                  <a:pt x="894179" y="406833"/>
                </a:cubicBezTo>
                <a:lnTo>
                  <a:pt x="177554" y="8232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endParaRPr lang="en-GB" sz="12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CC3E9BD9-E81C-2E16-DD19-CAD5D6FFF3C0}"/>
              </a:ext>
            </a:extLst>
          </p:cNvPr>
          <p:cNvSpPr/>
          <p:nvPr/>
        </p:nvSpPr>
        <p:spPr>
          <a:xfrm>
            <a:off x="5710509" y="6966453"/>
            <a:ext cx="866002" cy="964008"/>
          </a:xfrm>
          <a:custGeom>
            <a:avLst/>
            <a:gdLst>
              <a:gd name="connsiteX0" fmla="*/ 562 w 866002"/>
              <a:gd name="connsiteY0" fmla="*/ 545368 h 964008"/>
              <a:gd name="connsiteX1" fmla="*/ 13719 w 866002"/>
              <a:gd name="connsiteY1" fmla="*/ 482173 h 964008"/>
              <a:gd name="connsiteX2" fmla="*/ 0 w 866002"/>
              <a:gd name="connsiteY2" fmla="*/ 415942 h 964008"/>
              <a:gd name="connsiteX3" fmla="*/ 716625 w 866002"/>
              <a:gd name="connsiteY3" fmla="*/ 0 h 964008"/>
              <a:gd name="connsiteX4" fmla="*/ 865954 w 866002"/>
              <a:gd name="connsiteY4" fmla="*/ 479699 h 964008"/>
              <a:gd name="connsiteX5" fmla="*/ 723934 w 866002"/>
              <a:gd name="connsiteY5" fmla="*/ 964009 h 964008"/>
              <a:gd name="connsiteX6" fmla="*/ 562 w 866002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8">
                <a:moveTo>
                  <a:pt x="562" y="545368"/>
                </a:moveTo>
                <a:cubicBezTo>
                  <a:pt x="11919" y="527714"/>
                  <a:pt x="12932" y="513883"/>
                  <a:pt x="13719" y="482173"/>
                </a:cubicBezTo>
                <a:cubicBezTo>
                  <a:pt x="14281" y="459683"/>
                  <a:pt x="10795" y="434383"/>
                  <a:pt x="0" y="415942"/>
                </a:cubicBezTo>
                <a:lnTo>
                  <a:pt x="716625" y="0"/>
                </a:lnTo>
                <a:cubicBezTo>
                  <a:pt x="775322" y="75902"/>
                  <a:pt x="868429" y="250532"/>
                  <a:pt x="865954" y="479699"/>
                </a:cubicBezTo>
                <a:cubicBezTo>
                  <a:pt x="863481" y="712014"/>
                  <a:pt x="770824" y="891705"/>
                  <a:pt x="723934" y="964009"/>
                </a:cubicBezTo>
                <a:lnTo>
                  <a:pt x="562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0C883164-B997-80D3-FA3B-EB10310EEFCD}"/>
              </a:ext>
            </a:extLst>
          </p:cNvPr>
          <p:cNvSpPr/>
          <p:nvPr/>
        </p:nvSpPr>
        <p:spPr>
          <a:xfrm>
            <a:off x="5500458" y="7554776"/>
            <a:ext cx="903174" cy="823337"/>
          </a:xfrm>
          <a:custGeom>
            <a:avLst/>
            <a:gdLst>
              <a:gd name="connsiteX0" fmla="*/ 177554 w 903174"/>
              <a:gd name="connsiteY0" fmla="*/ 0 h 823337"/>
              <a:gd name="connsiteX1" fmla="*/ 158888 w 903174"/>
              <a:gd name="connsiteY1" fmla="*/ 16867 h 823337"/>
              <a:gd name="connsiteX2" fmla="*/ 38120 w 903174"/>
              <a:gd name="connsiteY2" fmla="*/ 53525 h 823337"/>
              <a:gd name="connsiteX3" fmla="*/ 0 w 903174"/>
              <a:gd name="connsiteY3" fmla="*/ 53525 h 823337"/>
              <a:gd name="connsiteX4" fmla="*/ 0 w 903174"/>
              <a:gd name="connsiteY4" fmla="*/ 823337 h 823337"/>
              <a:gd name="connsiteX5" fmla="*/ 46891 w 903174"/>
              <a:gd name="connsiteY5" fmla="*/ 823337 h 823337"/>
              <a:gd name="connsiteX6" fmla="*/ 903174 w 903174"/>
              <a:gd name="connsiteY6" fmla="*/ 419315 h 823337"/>
              <a:gd name="connsiteX7" fmla="*/ 177554 w 903174"/>
              <a:gd name="connsiteY7" fmla="*/ 113 h 8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7">
                <a:moveTo>
                  <a:pt x="177554" y="0"/>
                </a:moveTo>
                <a:cubicBezTo>
                  <a:pt x="172606" y="5510"/>
                  <a:pt x="165185" y="12482"/>
                  <a:pt x="158888" y="16867"/>
                </a:cubicBezTo>
                <a:cubicBezTo>
                  <a:pt x="124929" y="40369"/>
                  <a:pt x="89508" y="53525"/>
                  <a:pt x="38120" y="53525"/>
                </a:cubicBezTo>
                <a:lnTo>
                  <a:pt x="0" y="53525"/>
                </a:lnTo>
                <a:cubicBezTo>
                  <a:pt x="0" y="53525"/>
                  <a:pt x="0" y="823337"/>
                  <a:pt x="0" y="823337"/>
                </a:cubicBezTo>
                <a:lnTo>
                  <a:pt x="46891" y="823337"/>
                </a:lnTo>
                <a:cubicBezTo>
                  <a:pt x="209601" y="823337"/>
                  <a:pt x="639373" y="781619"/>
                  <a:pt x="903174" y="419315"/>
                </a:cubicBezTo>
                <a:lnTo>
                  <a:pt x="177554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D56CAAE7-5933-3C4C-4537-218E8F2B8186}"/>
              </a:ext>
            </a:extLst>
          </p:cNvPr>
          <p:cNvSpPr/>
          <p:nvPr/>
        </p:nvSpPr>
        <p:spPr>
          <a:xfrm>
            <a:off x="1443258" y="7607064"/>
            <a:ext cx="956586" cy="772173"/>
          </a:xfrm>
          <a:custGeom>
            <a:avLst/>
            <a:gdLst>
              <a:gd name="connsiteX0" fmla="*/ 0 w 956586"/>
              <a:gd name="connsiteY0" fmla="*/ 0 h 772173"/>
              <a:gd name="connsiteX1" fmla="*/ 956587 w 956586"/>
              <a:gd name="connsiteY1" fmla="*/ 0 h 772173"/>
              <a:gd name="connsiteX2" fmla="*/ 956587 w 956586"/>
              <a:gd name="connsiteY2" fmla="*/ 772173 h 772173"/>
              <a:gd name="connsiteX3" fmla="*/ 0 w 956586"/>
              <a:gd name="connsiteY3" fmla="*/ 772173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173">
                <a:moveTo>
                  <a:pt x="0" y="0"/>
                </a:moveTo>
                <a:lnTo>
                  <a:pt x="956587" y="0"/>
                </a:lnTo>
                <a:lnTo>
                  <a:pt x="956587" y="772173"/>
                </a:lnTo>
                <a:lnTo>
                  <a:pt x="0" y="77217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The Battle of Britain</a:t>
            </a:r>
            <a:endParaRPr lang="en-GB" sz="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A02F211C-2D0F-8D80-9F05-63F8739F2E6E}"/>
              </a:ext>
            </a:extLst>
          </p:cNvPr>
          <p:cNvSpPr/>
          <p:nvPr/>
        </p:nvSpPr>
        <p:spPr>
          <a:xfrm>
            <a:off x="2461241" y="7607064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093747A4-E455-C6FB-46E4-41611E21732D}"/>
              </a:ext>
            </a:extLst>
          </p:cNvPr>
          <p:cNvSpPr/>
          <p:nvPr/>
        </p:nvSpPr>
        <p:spPr>
          <a:xfrm>
            <a:off x="4493495" y="7611000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Who were the Maya and what were their 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achievements?</a:t>
            </a: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B8DE5DA7-3E78-126D-DAC5-CE8DC8A80DD7}"/>
              </a:ext>
            </a:extLst>
          </p:cNvPr>
          <p:cNvSpPr/>
          <p:nvPr/>
        </p:nvSpPr>
        <p:spPr>
          <a:xfrm>
            <a:off x="3475737" y="7607064"/>
            <a:ext cx="960072" cy="772173"/>
          </a:xfrm>
          <a:custGeom>
            <a:avLst/>
            <a:gdLst>
              <a:gd name="connsiteX0" fmla="*/ 0 w 960072"/>
              <a:gd name="connsiteY0" fmla="*/ 0 h 772173"/>
              <a:gd name="connsiteX1" fmla="*/ 0 w 960072"/>
              <a:gd name="connsiteY1" fmla="*/ 772173 h 772173"/>
              <a:gd name="connsiteX2" fmla="*/ 960072 w 960072"/>
              <a:gd name="connsiteY2" fmla="*/ 772173 h 772173"/>
              <a:gd name="connsiteX3" fmla="*/ 960072 w 960072"/>
              <a:gd name="connsiteY3" fmla="*/ 3935 h 772173"/>
              <a:gd name="connsiteX4" fmla="*/ 0 w 960072"/>
              <a:gd name="connsiteY4" fmla="*/ 0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173">
                <a:moveTo>
                  <a:pt x="0" y="0"/>
                </a:moveTo>
                <a:lnTo>
                  <a:pt x="0" y="772173"/>
                </a:lnTo>
                <a:lnTo>
                  <a:pt x="960072" y="772173"/>
                </a:lnTo>
                <a:lnTo>
                  <a:pt x="960072" y="39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do the Maya compare to the Anglo-Saxons</a:t>
            </a:r>
            <a:r>
              <a:rPr lang="en-GB" sz="800" dirty="0">
                <a:solidFill>
                  <a:srgbClr val="002060"/>
                </a:solidFill>
                <a:cs typeface="Calibri"/>
              </a:rPr>
              <a:t>?</a:t>
            </a: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C4F77FD3-295C-30C8-1544-E10578BDA641}"/>
              </a:ext>
            </a:extLst>
          </p:cNvPr>
          <p:cNvSpPr/>
          <p:nvPr/>
        </p:nvSpPr>
        <p:spPr>
          <a:xfrm>
            <a:off x="1443596" y="8701511"/>
            <a:ext cx="954450" cy="772061"/>
          </a:xfrm>
          <a:custGeom>
            <a:avLst/>
            <a:gdLst>
              <a:gd name="connsiteX0" fmla="*/ 0 w 1974231"/>
              <a:gd name="connsiteY0" fmla="*/ 0 h 772061"/>
              <a:gd name="connsiteX1" fmla="*/ 1974232 w 1974231"/>
              <a:gd name="connsiteY1" fmla="*/ 0 h 772061"/>
              <a:gd name="connsiteX2" fmla="*/ 1974232 w 1974231"/>
              <a:gd name="connsiteY2" fmla="*/ 772061 h 772061"/>
              <a:gd name="connsiteX3" fmla="*/ 0 w 1974231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231" h="772061">
                <a:moveTo>
                  <a:pt x="0" y="0"/>
                </a:moveTo>
                <a:lnTo>
                  <a:pt x="1974232" y="0"/>
                </a:lnTo>
                <a:lnTo>
                  <a:pt x="1974232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b="1">
                <a:solidFill>
                  <a:srgbClr val="002060"/>
                </a:solidFill>
                <a:latin typeface="+mj-lt"/>
                <a:ea typeface="+mn-lt"/>
                <a:cs typeface="+mn-lt"/>
              </a:rPr>
              <a:t>Fiv</a:t>
            </a:r>
            <a:r>
              <a:rPr lang="en-GB" sz="900" b="1" dirty="0">
                <a:solidFill>
                  <a:srgbClr val="002060"/>
                </a:solidFill>
                <a:latin typeface="+mj-lt"/>
                <a:ea typeface="+mn-lt"/>
                <a:cs typeface="+mn-lt"/>
              </a:rPr>
              <a:t>e</a:t>
            </a:r>
            <a:r>
              <a:rPr lang="en-GB" sz="900" b="1">
                <a:solidFill>
                  <a:srgbClr val="00206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GB" sz="900" b="1" dirty="0">
                <a:solidFill>
                  <a:srgbClr val="002060"/>
                </a:solidFill>
                <a:latin typeface="+mj-lt"/>
                <a:ea typeface="+mn-lt"/>
                <a:cs typeface="+mn-lt"/>
              </a:rPr>
              <a:t>Significant Monarchs</a:t>
            </a: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625DE69-C67A-3C52-29E4-6EBE526677A5}"/>
              </a:ext>
            </a:extLst>
          </p:cNvPr>
          <p:cNvSpPr/>
          <p:nvPr/>
        </p:nvSpPr>
        <p:spPr>
          <a:xfrm>
            <a:off x="485997" y="7609875"/>
            <a:ext cx="894178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5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9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endParaRPr lang="en-GB" sz="80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4EB2716B-4855-AE6F-B3B5-84D60D21888A}"/>
              </a:ext>
            </a:extLst>
          </p:cNvPr>
          <p:cNvSpPr/>
          <p:nvPr/>
        </p:nvSpPr>
        <p:spPr>
          <a:xfrm>
            <a:off x="304122" y="8058426"/>
            <a:ext cx="866002" cy="964007"/>
          </a:xfrm>
          <a:custGeom>
            <a:avLst/>
            <a:gdLst>
              <a:gd name="connsiteX0" fmla="*/ 865440 w 866002"/>
              <a:gd name="connsiteY0" fmla="*/ 545368 h 964007"/>
              <a:gd name="connsiteX1" fmla="*/ 852284 w 866002"/>
              <a:gd name="connsiteY1" fmla="*/ 482173 h 964007"/>
              <a:gd name="connsiteX2" fmla="*/ 866003 w 866002"/>
              <a:gd name="connsiteY2" fmla="*/ 415941 h 964007"/>
              <a:gd name="connsiteX3" fmla="*/ 149378 w 866002"/>
              <a:gd name="connsiteY3" fmla="*/ 0 h 964007"/>
              <a:gd name="connsiteX4" fmla="*/ 48 w 866002"/>
              <a:gd name="connsiteY4" fmla="*/ 479699 h 964007"/>
              <a:gd name="connsiteX5" fmla="*/ 142069 w 866002"/>
              <a:gd name="connsiteY5" fmla="*/ 964008 h 964007"/>
              <a:gd name="connsiteX6" fmla="*/ 865440 w 866002"/>
              <a:gd name="connsiteY6" fmla="*/ 545368 h 9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7">
                <a:moveTo>
                  <a:pt x="865440" y="545368"/>
                </a:moveTo>
                <a:cubicBezTo>
                  <a:pt x="854083" y="527714"/>
                  <a:pt x="853071" y="513883"/>
                  <a:pt x="852284" y="482173"/>
                </a:cubicBezTo>
                <a:cubicBezTo>
                  <a:pt x="851722" y="459683"/>
                  <a:pt x="855208" y="434383"/>
                  <a:pt x="866003" y="415941"/>
                </a:cubicBezTo>
                <a:lnTo>
                  <a:pt x="149378" y="0"/>
                </a:lnTo>
                <a:cubicBezTo>
                  <a:pt x="90681" y="75902"/>
                  <a:pt x="-2426" y="250532"/>
                  <a:pt x="48" y="479699"/>
                </a:cubicBezTo>
                <a:cubicBezTo>
                  <a:pt x="2522" y="712014"/>
                  <a:pt x="95178" y="891705"/>
                  <a:pt x="142069" y="964008"/>
                </a:cubicBezTo>
                <a:lnTo>
                  <a:pt x="865440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900" b="1" dirty="0">
                <a:solidFill>
                  <a:srgbClr val="002060"/>
                </a:solidFill>
                <a:latin typeface="+mj-lt"/>
                <a:ea typeface="Calibri" panose="020F0502020204030204"/>
                <a:cs typeface="Calibri" panose="020F0502020204030204"/>
              </a:rPr>
              <a:t>Windrush Generation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895238AA-0BD5-A499-4065-A325E6940BC9}"/>
              </a:ext>
            </a:extLst>
          </p:cNvPr>
          <p:cNvSpPr/>
          <p:nvPr/>
        </p:nvSpPr>
        <p:spPr>
          <a:xfrm>
            <a:off x="477001" y="8646749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4 h 823336"/>
              <a:gd name="connsiteX3" fmla="*/ 903174 w 903174"/>
              <a:gd name="connsiteY3" fmla="*/ 53524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2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1"/>
                  <a:pt x="744287" y="16867"/>
                </a:cubicBezTo>
                <a:cubicBezTo>
                  <a:pt x="778246" y="40368"/>
                  <a:pt x="813666" y="53524"/>
                  <a:pt x="865055" y="53524"/>
                </a:cubicBezTo>
                <a:lnTo>
                  <a:pt x="903174" y="53524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grpSp>
        <p:nvGrpSpPr>
          <p:cNvPr id="171" name="Graphic 118">
            <a:extLst>
              <a:ext uri="{FF2B5EF4-FFF2-40B4-BE49-F238E27FC236}">
                <a16:creationId xmlns:a16="http://schemas.microsoft.com/office/drawing/2014/main" id="{7D4132D4-7D5A-9B97-4B75-F2C396B16725}"/>
              </a:ext>
            </a:extLst>
          </p:cNvPr>
          <p:cNvGrpSpPr/>
          <p:nvPr/>
        </p:nvGrpSpPr>
        <p:grpSpPr>
          <a:xfrm>
            <a:off x="3476524" y="8701511"/>
            <a:ext cx="1176296" cy="772735"/>
            <a:chOff x="3476524" y="8701511"/>
            <a:chExt cx="959510" cy="772735"/>
          </a:xfrm>
          <a:solidFill>
            <a:srgbClr val="0070C0"/>
          </a:solidFill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4CBA7B7-55F7-D17A-0A13-8E3025FCBEDF}"/>
                </a:ext>
              </a:extLst>
            </p:cNvPr>
            <p:cNvSpPr/>
            <p:nvPr/>
          </p:nvSpPr>
          <p:spPr>
            <a:xfrm>
              <a:off x="3476524" y="8701511"/>
              <a:ext cx="635550" cy="772173"/>
            </a:xfrm>
            <a:custGeom>
              <a:avLst/>
              <a:gdLst>
                <a:gd name="connsiteX0" fmla="*/ 0 w 635550"/>
                <a:gd name="connsiteY0" fmla="*/ 0 h 772173"/>
                <a:gd name="connsiteX1" fmla="*/ 0 w 635550"/>
                <a:gd name="connsiteY1" fmla="*/ 772173 h 772173"/>
                <a:gd name="connsiteX2" fmla="*/ 635550 w 635550"/>
                <a:gd name="connsiteY2" fmla="*/ 772173 h 772173"/>
                <a:gd name="connsiteX3" fmla="*/ 635550 w 635550"/>
                <a:gd name="connsiteY3" fmla="*/ 3935 h 772173"/>
                <a:gd name="connsiteX4" fmla="*/ 0 w 635550"/>
                <a:gd name="connsiteY4" fmla="*/ 0 h 77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50" h="772173">
                  <a:moveTo>
                    <a:pt x="0" y="0"/>
                  </a:moveTo>
                  <a:lnTo>
                    <a:pt x="0" y="772173"/>
                  </a:lnTo>
                  <a:lnTo>
                    <a:pt x="635550" y="772173"/>
                  </a:lnTo>
                  <a:lnTo>
                    <a:pt x="635550" y="39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B017140-B108-06C1-2406-0D3D28A0086E}"/>
                </a:ext>
              </a:extLst>
            </p:cNvPr>
            <p:cNvSpPr/>
            <p:nvPr/>
          </p:nvSpPr>
          <p:spPr>
            <a:xfrm>
              <a:off x="4110838" y="8705221"/>
              <a:ext cx="325196" cy="769025"/>
            </a:xfrm>
            <a:custGeom>
              <a:avLst/>
              <a:gdLst>
                <a:gd name="connsiteX0" fmla="*/ 0 w 325196"/>
                <a:gd name="connsiteY0" fmla="*/ 104013 h 769025"/>
                <a:gd name="connsiteX1" fmla="*/ 0 w 325196"/>
                <a:gd name="connsiteY1" fmla="*/ 103227 h 769025"/>
                <a:gd name="connsiteX2" fmla="*/ 0 w 325196"/>
                <a:gd name="connsiteY2" fmla="*/ 666024 h 769025"/>
                <a:gd name="connsiteX3" fmla="*/ 0 w 325196"/>
                <a:gd name="connsiteY3" fmla="*/ 769025 h 769025"/>
                <a:gd name="connsiteX4" fmla="*/ 162711 w 325196"/>
                <a:gd name="connsiteY4" fmla="*/ 576516 h 769025"/>
                <a:gd name="connsiteX5" fmla="*/ 325197 w 325196"/>
                <a:gd name="connsiteY5" fmla="*/ 384007 h 769025"/>
                <a:gd name="connsiteX6" fmla="*/ 162711 w 325196"/>
                <a:gd name="connsiteY6" fmla="*/ 191498 h 769025"/>
                <a:gd name="connsiteX7" fmla="*/ 0 w 325196"/>
                <a:gd name="connsiteY7" fmla="*/ 0 h 769025"/>
                <a:gd name="connsiteX8" fmla="*/ 0 w 325196"/>
                <a:gd name="connsiteY8" fmla="*/ 103227 h 7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96" h="769025">
                  <a:moveTo>
                    <a:pt x="0" y="104013"/>
                  </a:moveTo>
                  <a:lnTo>
                    <a:pt x="0" y="103227"/>
                  </a:lnTo>
                  <a:lnTo>
                    <a:pt x="0" y="666024"/>
                  </a:lnTo>
                  <a:lnTo>
                    <a:pt x="0" y="769025"/>
                  </a:lnTo>
                  <a:lnTo>
                    <a:pt x="162711" y="576516"/>
                  </a:lnTo>
                  <a:lnTo>
                    <a:pt x="325197" y="384007"/>
                  </a:lnTo>
                  <a:lnTo>
                    <a:pt x="162711" y="191498"/>
                  </a:lnTo>
                  <a:lnTo>
                    <a:pt x="0" y="0"/>
                  </a:lnTo>
                  <a:lnTo>
                    <a:pt x="0" y="103227"/>
                  </a:lnTo>
                </a:path>
              </a:pathLst>
            </a:custGeom>
            <a:grpFill/>
            <a:ln w="11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8AF9B3F-EB19-8D69-5CFB-05C82BE1D9CA}"/>
              </a:ext>
            </a:extLst>
          </p:cNvPr>
          <p:cNvSpPr txBox="1"/>
          <p:nvPr/>
        </p:nvSpPr>
        <p:spPr>
          <a:xfrm>
            <a:off x="2614152" y="1251148"/>
            <a:ext cx="691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N 3-4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527D6C-C22A-9D9B-B14A-FBEDE7EC0953}"/>
              </a:ext>
            </a:extLst>
          </p:cNvPr>
          <p:cNvSpPr txBox="1"/>
          <p:nvPr/>
        </p:nvSpPr>
        <p:spPr>
          <a:xfrm>
            <a:off x="3650206" y="2232887"/>
            <a:ext cx="63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1D40A5-8722-7E03-8854-DFCC7EC967C3}"/>
              </a:ext>
            </a:extLst>
          </p:cNvPr>
          <p:cNvSpPr txBox="1"/>
          <p:nvPr/>
        </p:nvSpPr>
        <p:spPr>
          <a:xfrm>
            <a:off x="2620741" y="3323641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0144CB-6D60-C2FB-3F3C-12501C1DCBAA}"/>
              </a:ext>
            </a:extLst>
          </p:cNvPr>
          <p:cNvSpPr txBox="1"/>
          <p:nvPr/>
        </p:nvSpPr>
        <p:spPr>
          <a:xfrm>
            <a:off x="4652819" y="4412149"/>
            <a:ext cx="635110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4D7448-29FA-CA40-9BFA-C36FAA5576A3}"/>
              </a:ext>
            </a:extLst>
          </p:cNvPr>
          <p:cNvSpPr txBox="1"/>
          <p:nvPr/>
        </p:nvSpPr>
        <p:spPr>
          <a:xfrm>
            <a:off x="2614028" y="5519578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8E3EF3-1243-8088-5460-30761DE69396}"/>
              </a:ext>
            </a:extLst>
          </p:cNvPr>
          <p:cNvSpPr txBox="1"/>
          <p:nvPr/>
        </p:nvSpPr>
        <p:spPr>
          <a:xfrm>
            <a:off x="3645767" y="6605075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Ye</a:t>
            </a:r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ar</a:t>
            </a:r>
          </a:p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6A95A5-B613-6486-AD4F-56C5487DFE5E}"/>
              </a:ext>
            </a:extLst>
          </p:cNvPr>
          <p:cNvSpPr txBox="1"/>
          <p:nvPr/>
        </p:nvSpPr>
        <p:spPr>
          <a:xfrm>
            <a:off x="2601875" y="7698187"/>
            <a:ext cx="635110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Year</a:t>
            </a:r>
          </a:p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E472FA-4F44-C262-9511-BEFFCB1A0ADE}"/>
              </a:ext>
            </a:extLst>
          </p:cNvPr>
          <p:cNvSpPr txBox="1"/>
          <p:nvPr/>
        </p:nvSpPr>
        <p:spPr>
          <a:xfrm>
            <a:off x="568644" y="1821887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B9E2C9-47AA-41FD-B191-6DB2131A342F}"/>
              </a:ext>
            </a:extLst>
          </p:cNvPr>
          <p:cNvSpPr txBox="1"/>
          <p:nvPr/>
        </p:nvSpPr>
        <p:spPr>
          <a:xfrm>
            <a:off x="3520255" y="8772760"/>
            <a:ext cx="92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Key Stage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42F7F-0496-EB05-4CAB-5DAC31D50E80}"/>
              </a:ext>
            </a:extLst>
          </p:cNvPr>
          <p:cNvSpPr txBox="1"/>
          <p:nvPr/>
        </p:nvSpPr>
        <p:spPr>
          <a:xfrm>
            <a:off x="1479437" y="1269312"/>
            <a:ext cx="875107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spc="0" baseline="0" dirty="0">
                <a:ln/>
                <a:solidFill>
                  <a:srgbClr val="002060"/>
                </a:solidFill>
                <a:latin typeface="+mj-lt"/>
                <a:sym typeface="United Curriculum"/>
                <a:rtl val="0"/>
              </a:rPr>
              <a:t>Marvellous Me</a:t>
            </a:r>
          </a:p>
          <a:p>
            <a:pPr algn="ctr"/>
            <a:r>
              <a:rPr lang="en-GB" sz="900" b="1" dirty="0">
                <a:ln/>
                <a:solidFill>
                  <a:srgbClr val="002060"/>
                </a:solidFill>
                <a:latin typeface="+mj-lt"/>
                <a:sym typeface="United Curriculum"/>
                <a:rtl val="0"/>
              </a:rPr>
              <a:t>/ Look at Me</a:t>
            </a:r>
            <a:endParaRPr lang="en-GB" sz="900" b="1" spc="0" baseline="0" dirty="0">
              <a:ln/>
              <a:solidFill>
                <a:srgbClr val="002060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D3524-E2DA-747B-CE35-01F252CAA029}"/>
              </a:ext>
            </a:extLst>
          </p:cNvPr>
          <p:cNvSpPr txBox="1"/>
          <p:nvPr/>
        </p:nvSpPr>
        <p:spPr>
          <a:xfrm>
            <a:off x="546341" y="1225905"/>
            <a:ext cx="90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spc="0" baseline="0" dirty="0">
                <a:ln/>
                <a:solidFill>
                  <a:srgbClr val="002060"/>
                </a:solidFill>
                <a:latin typeface="+mj-lt"/>
                <a:sym typeface="United Curriculum"/>
                <a:rtl val="0"/>
              </a:rPr>
              <a:t>All Creatures Great &amp; Small</a:t>
            </a:r>
          </a:p>
          <a:p>
            <a:pPr algn="ctr"/>
            <a:r>
              <a:rPr lang="en-GB" sz="900" b="1" dirty="0">
                <a:ln/>
                <a:solidFill>
                  <a:srgbClr val="002060"/>
                </a:solidFill>
                <a:latin typeface="+mj-lt"/>
                <a:sym typeface="United Curriculum"/>
                <a:rtl val="0"/>
              </a:rPr>
              <a:t>1/2</a:t>
            </a:r>
            <a:endParaRPr lang="en-GB" sz="900" b="1" spc="0" baseline="0" dirty="0">
              <a:ln/>
              <a:solidFill>
                <a:srgbClr val="002060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81FFC16-3386-585D-4F92-DB144951F948}"/>
              </a:ext>
            </a:extLst>
          </p:cNvPr>
          <p:cNvSpPr txBox="1"/>
          <p:nvPr/>
        </p:nvSpPr>
        <p:spPr>
          <a:xfrm>
            <a:off x="601007" y="3364898"/>
            <a:ext cx="8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happened during The Great Fire of London?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64B9985-43EF-5B4A-0446-2E12C4C632C9}"/>
              </a:ext>
            </a:extLst>
          </p:cNvPr>
          <p:cNvSpPr txBox="1"/>
          <p:nvPr/>
        </p:nvSpPr>
        <p:spPr>
          <a:xfrm>
            <a:off x="1485121" y="5443080"/>
            <a:ext cx="875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  <a:cs typeface="Calibri"/>
              </a:rPr>
              <a:t>Britain’s settlement of Anglo-Saxons and Scots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4101C7-5615-6D37-7551-BB8F1D803EDA}"/>
              </a:ext>
            </a:extLst>
          </p:cNvPr>
          <p:cNvSpPr txBox="1"/>
          <p:nvPr/>
        </p:nvSpPr>
        <p:spPr>
          <a:xfrm>
            <a:off x="5316279" y="7719935"/>
            <a:ext cx="9954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Maya </a:t>
            </a:r>
          </a:p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and Anglo-Saxons</a:t>
            </a:r>
            <a:endParaRPr lang="en-US" sz="900" b="1" dirty="0">
              <a:solidFill>
                <a:srgbClr val="00206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AEF3DB4-678A-4261-BB72-EE0E6ABC5344}"/>
              </a:ext>
            </a:extLst>
          </p:cNvPr>
          <p:cNvSpPr txBox="1"/>
          <p:nvPr/>
        </p:nvSpPr>
        <p:spPr>
          <a:xfrm>
            <a:off x="4493495" y="2271042"/>
            <a:ext cx="896221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9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Changes Within Living Memory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A38E274-09B8-4AE6-9CD7-513210A0EEBE}"/>
              </a:ext>
            </a:extLst>
          </p:cNvPr>
          <p:cNvSpPr txBox="1"/>
          <p:nvPr/>
        </p:nvSpPr>
        <p:spPr>
          <a:xfrm>
            <a:off x="5380679" y="2341189"/>
            <a:ext cx="931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are shops different today?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19A519E-B3C8-48D6-A332-21D671C4D10D}"/>
              </a:ext>
            </a:extLst>
          </p:cNvPr>
          <p:cNvSpPr txBox="1"/>
          <p:nvPr/>
        </p:nvSpPr>
        <p:spPr>
          <a:xfrm>
            <a:off x="649967" y="4456691"/>
            <a:ext cx="820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900" b="1" i="0" dirty="0">
                <a:solidFill>
                  <a:srgbClr val="002060"/>
                </a:solidFill>
                <a:effectLst/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Local History Study</a:t>
            </a: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9DB93F2B-52B7-4FA1-AC02-984A0ED4A662}"/>
              </a:ext>
            </a:extLst>
          </p:cNvPr>
          <p:cNvSpPr/>
          <p:nvPr/>
        </p:nvSpPr>
        <p:spPr>
          <a:xfrm>
            <a:off x="3464718" y="5424243"/>
            <a:ext cx="960072" cy="772061"/>
          </a:xfrm>
          <a:custGeom>
            <a:avLst/>
            <a:gdLst>
              <a:gd name="connsiteX0" fmla="*/ 0 w 960072"/>
              <a:gd name="connsiteY0" fmla="*/ 0 h 772061"/>
              <a:gd name="connsiteX1" fmla="*/ 0 w 960072"/>
              <a:gd name="connsiteY1" fmla="*/ 772061 h 772061"/>
              <a:gd name="connsiteX2" fmla="*/ 960072 w 960072"/>
              <a:gd name="connsiteY2" fmla="*/ 772061 h 772061"/>
              <a:gd name="connsiteX3" fmla="*/ 960072 w 960072"/>
              <a:gd name="connsiteY3" fmla="*/ 3936 h 772061"/>
              <a:gd name="connsiteX4" fmla="*/ 0 w 960072"/>
              <a:gd name="connsiteY4" fmla="*/ 0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061">
                <a:moveTo>
                  <a:pt x="0" y="0"/>
                </a:moveTo>
                <a:lnTo>
                  <a:pt x="0" y="772061"/>
                </a:lnTo>
                <a:lnTo>
                  <a:pt x="960072" y="772061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 did the Romans invade Britain and what impact did this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1D6E0-40FA-46EE-AC20-6E36E119B31D}"/>
              </a:ext>
            </a:extLst>
          </p:cNvPr>
          <p:cNvSpPr txBox="1"/>
          <p:nvPr/>
        </p:nvSpPr>
        <p:spPr>
          <a:xfrm>
            <a:off x="4652819" y="5572596"/>
            <a:ext cx="1240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GB" sz="9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The Roman Empire and its impact on Britain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491D9-5FCD-4020-B02F-C7D191DAB5C3}"/>
              </a:ext>
            </a:extLst>
          </p:cNvPr>
          <p:cNvSpPr txBox="1"/>
          <p:nvPr/>
        </p:nvSpPr>
        <p:spPr>
          <a:xfrm>
            <a:off x="681918" y="5519578"/>
            <a:ext cx="73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 did the Anglo Saxons invade Britain?</a:t>
            </a:r>
            <a:endParaRPr lang="en-GB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75ED4-B533-4C64-945E-4C17894A6DCF}"/>
              </a:ext>
            </a:extLst>
          </p:cNvPr>
          <p:cNvSpPr txBox="1"/>
          <p:nvPr/>
        </p:nvSpPr>
        <p:spPr>
          <a:xfrm>
            <a:off x="281461" y="6044573"/>
            <a:ext cx="9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Viking and Anglo-Saxon Struggle for     England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972AFFC-38C7-4E28-93B0-FBCAD3CFADAB}"/>
              </a:ext>
            </a:extLst>
          </p:cNvPr>
          <p:cNvSpPr txBox="1"/>
          <p:nvPr/>
        </p:nvSpPr>
        <p:spPr>
          <a:xfrm>
            <a:off x="673547" y="6588334"/>
            <a:ext cx="104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Where and </a:t>
            </a:r>
          </a:p>
          <a:p>
            <a:pPr lvl="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 did the </a:t>
            </a:r>
          </a:p>
          <a:p>
            <a:pPr lvl="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Vikings invade </a:t>
            </a:r>
          </a:p>
          <a:p>
            <a:pPr lvl="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settle?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16F1A-78EF-429E-A474-EB136408DB8B}"/>
              </a:ext>
            </a:extLst>
          </p:cNvPr>
          <p:cNvSpPr txBox="1"/>
          <p:nvPr/>
        </p:nvSpPr>
        <p:spPr>
          <a:xfrm>
            <a:off x="5389716" y="6666629"/>
            <a:ext cx="99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were their 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achievements?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AC58BB1-88C4-4DFB-A9C2-4541C3B96671}"/>
              </a:ext>
            </a:extLst>
          </p:cNvPr>
          <p:cNvSpPr txBox="1"/>
          <p:nvPr/>
        </p:nvSpPr>
        <p:spPr>
          <a:xfrm>
            <a:off x="5711926" y="7166893"/>
            <a:ext cx="9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did Greek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life influence 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Western 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r>
              <a:rPr lang="en-GB" sz="800" dirty="0">
                <a:solidFill>
                  <a:srgbClr val="002060"/>
                </a:solidFill>
              </a:rPr>
              <a:t>?</a:t>
            </a:r>
            <a:endParaRPr lang="en-GB" sz="800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23593-4E65-40B8-8FAC-30411DA85D6F}"/>
              </a:ext>
            </a:extLst>
          </p:cNvPr>
          <p:cNvSpPr txBox="1"/>
          <p:nvPr/>
        </p:nvSpPr>
        <p:spPr>
          <a:xfrm>
            <a:off x="599981" y="7629500"/>
            <a:ext cx="90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was 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Battle of Britain? How did conflict change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society?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F038F20-266F-4096-8837-635A398046AB}"/>
              </a:ext>
            </a:extLst>
          </p:cNvPr>
          <p:cNvSpPr txBox="1"/>
          <p:nvPr/>
        </p:nvSpPr>
        <p:spPr>
          <a:xfrm>
            <a:off x="615272" y="8791614"/>
            <a:ext cx="90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Windrush 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Generation - what is their 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legacy?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4F4CB5-15DF-4B9B-83FE-5500DD38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0944" y="8694420"/>
            <a:ext cx="963251" cy="78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199C23-AE8F-4A76-956C-5FF0C7E12449}"/>
              </a:ext>
            </a:extLst>
          </p:cNvPr>
          <p:cNvSpPr/>
          <p:nvPr/>
        </p:nvSpPr>
        <p:spPr>
          <a:xfrm>
            <a:off x="2405347" y="8795153"/>
            <a:ext cx="1042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Who are some of 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Britain's past 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monarchs and what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is their legacy</a:t>
            </a:r>
            <a:r>
              <a:rPr lang="en-GB" sz="8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CEDED-6416-4AB8-9373-C1107096046C}"/>
              </a:ext>
            </a:extLst>
          </p:cNvPr>
          <p:cNvSpPr txBox="1"/>
          <p:nvPr/>
        </p:nvSpPr>
        <p:spPr>
          <a:xfrm>
            <a:off x="5507643" y="4412148"/>
            <a:ext cx="6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  <a:cs typeface="Calibri"/>
              </a:rPr>
              <a:t>Stone Age to the Iron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240D0-13E9-4209-A3B5-AE81D0646B44}"/>
              </a:ext>
            </a:extLst>
          </p:cNvPr>
          <p:cNvSpPr txBox="1"/>
          <p:nvPr/>
        </p:nvSpPr>
        <p:spPr>
          <a:xfrm>
            <a:off x="266595" y="216460"/>
            <a:ext cx="500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Our History Curriculum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F2F9E-4769-4416-9C77-45505C414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077" y="146231"/>
            <a:ext cx="671874" cy="694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32262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">
  <a:themeElements>
    <a:clrScheme name="United Curriculum Palette">
      <a:dk1>
        <a:sysClr val="windowText" lastClr="000000"/>
      </a:dk1>
      <a:lt1>
        <a:srgbClr val="FFFFFF"/>
      </a:lt1>
      <a:dk2>
        <a:srgbClr val="808080"/>
      </a:dk2>
      <a:lt2>
        <a:srgbClr val="E6E6E6"/>
      </a:lt2>
      <a:accent1>
        <a:srgbClr val="FFFFEF"/>
      </a:accent1>
      <a:accent2>
        <a:srgbClr val="4E83BE"/>
      </a:accent2>
      <a:accent3>
        <a:srgbClr val="D17E3F"/>
      </a:accent3>
      <a:accent4>
        <a:srgbClr val="8262A6"/>
      </a:accent4>
      <a:accent5>
        <a:srgbClr val="C35993"/>
      </a:accent5>
      <a:accent6>
        <a:srgbClr val="D55D5D"/>
      </a:accent6>
      <a:hlink>
        <a:srgbClr val="3E9C64"/>
      </a:hlink>
      <a:folHlink>
        <a:srgbClr val="C2AD30"/>
      </a:folHlink>
    </a:clrScheme>
    <a:fontScheme name="Primary">
      <a:majorFont>
        <a:latin typeface="United Curriculum"/>
        <a:ea typeface=""/>
        <a:cs typeface=""/>
      </a:majorFont>
      <a:minorFont>
        <a:latin typeface="United Curricul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B27ABF5B53B4C8A520BB72014BC20" ma:contentTypeVersion="18" ma:contentTypeDescription="Create a new document." ma:contentTypeScope="" ma:versionID="e9cd749f80850497ea2998148b3f97d4">
  <xsd:schema xmlns:xsd="http://www.w3.org/2001/XMLSchema" xmlns:xs="http://www.w3.org/2001/XMLSchema" xmlns:p="http://schemas.microsoft.com/office/2006/metadata/properties" xmlns:ns2="b36dee24-68ef-45c4-a92c-1fee0fb616a1" xmlns:ns3="c9db3969-71b0-4bad-a133-52bb6e34547a" targetNamespace="http://schemas.microsoft.com/office/2006/metadata/properties" ma:root="true" ma:fieldsID="9dda38a207d714d456b15e39731fc79e" ns2:_="" ns3:_="">
    <xsd:import namespace="b36dee24-68ef-45c4-a92c-1fee0fb616a1"/>
    <xsd:import namespace="c9db3969-71b0-4bad-a133-52bb6e345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dee24-68ef-45c4-a92c-1fee0fb61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6e671c-0acf-4370-a239-7e2946f944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b3969-71b0-4bad-a133-52bb6e345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88cbd7-ce5b-4a57-bf33-1375b96da1a6}" ma:internalName="TaxCatchAll" ma:showField="CatchAllData" ma:web="c9db3969-71b0-4bad-a133-52bb6e345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db3969-71b0-4bad-a133-52bb6e34547a">
      <UserInfo>
        <DisplayName>Mark Stephenson</DisplayName>
        <AccountId>31</AccountId>
        <AccountType/>
      </UserInfo>
      <UserInfo>
        <DisplayName>Jessica Quinn</DisplayName>
        <AccountId>345</AccountId>
        <AccountType/>
      </UserInfo>
      <UserInfo>
        <DisplayName>Jennie Murray</DisplayName>
        <AccountId>1246</AccountId>
        <AccountType/>
      </UserInfo>
      <UserInfo>
        <DisplayName>Charlie Cutler</DisplayName>
        <AccountId>30</AccountId>
        <AccountType/>
      </UserInfo>
    </SharedWithUsers>
    <TaxCatchAll xmlns="c9db3969-71b0-4bad-a133-52bb6e34547a" xsi:nil="true"/>
    <lcf76f155ced4ddcb4097134ff3c332f xmlns="b36dee24-68ef-45c4-a92c-1fee0fb616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CF63D2-0C72-426D-98AC-28480ACCD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dee24-68ef-45c4-a92c-1fee0fb616a1"/>
    <ds:schemaRef ds:uri="c9db3969-71b0-4bad-a133-52bb6e345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20F8DA-C4FB-4450-BACC-F5A742E79B9F}">
  <ds:schemaRefs>
    <ds:schemaRef ds:uri="http://schemas.microsoft.com/office/2006/documentManagement/types"/>
    <ds:schemaRef ds:uri="c9db3969-71b0-4bad-a133-52bb6e34547a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b36dee24-68ef-45c4-a92c-1fee0fb616a1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323</Words>
  <Application>Microsoft Office PowerPoint</Application>
  <PresentationFormat>A4 Paper (210x297 mm)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Arial</vt:lpstr>
      <vt:lpstr>United Curriculum</vt:lpstr>
      <vt:lpstr>Arial Rounded MT Bold</vt:lpstr>
      <vt:lpstr>Times New Roman</vt:lpstr>
      <vt:lpstr>ABeeZee</vt:lpstr>
      <vt:lpstr>Roboto</vt:lpstr>
      <vt:lpstr>Calibri Light</vt:lpstr>
      <vt:lpstr>Primary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Emma Smith</cp:lastModifiedBy>
  <cp:revision>13</cp:revision>
  <dcterms:created xsi:type="dcterms:W3CDTF">2021-04-22T13:12:58Z</dcterms:created>
  <dcterms:modified xsi:type="dcterms:W3CDTF">2025-07-02T12:59:54Z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0x010100472B27ABF5B53B4C8A520BB72014BC20</vt:lpwstr>
  </property>
  <property fmtid="{D5CDD505-2E9C-101B-9397-08002B2CF9AE}" pid="3" name="MediaServiceImageTags">
    <vt:lpwstr/>
  </property>
</Properties>
</file>